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8" r:id="rId1"/>
    <p:sldMasterId id="2147483825" r:id="rId2"/>
    <p:sldMasterId id="2147483842" r:id="rId3"/>
    <p:sldMasterId id="2147483859" r:id="rId4"/>
    <p:sldMasterId id="2147483893" r:id="rId5"/>
    <p:sldMasterId id="2147483910" r:id="rId6"/>
  </p:sldMasterIdLst>
  <p:notesMasterIdLst>
    <p:notesMasterId r:id="rId32"/>
  </p:notesMasterIdLst>
  <p:handoutMasterIdLst>
    <p:handoutMasterId r:id="rId33"/>
  </p:handoutMasterIdLst>
  <p:sldIdLst>
    <p:sldId id="263" r:id="rId7"/>
    <p:sldId id="270" r:id="rId8"/>
    <p:sldId id="284" r:id="rId9"/>
    <p:sldId id="269" r:id="rId10"/>
    <p:sldId id="262" r:id="rId11"/>
    <p:sldId id="278" r:id="rId12"/>
    <p:sldId id="264" r:id="rId13"/>
    <p:sldId id="289" r:id="rId14"/>
    <p:sldId id="290" r:id="rId15"/>
    <p:sldId id="266" r:id="rId16"/>
    <p:sldId id="279" r:id="rId17"/>
    <p:sldId id="292" r:id="rId18"/>
    <p:sldId id="293" r:id="rId19"/>
    <p:sldId id="275" r:id="rId20"/>
    <p:sldId id="274" r:id="rId21"/>
    <p:sldId id="288" r:id="rId22"/>
    <p:sldId id="280" r:id="rId23"/>
    <p:sldId id="285" r:id="rId24"/>
    <p:sldId id="286" r:id="rId25"/>
    <p:sldId id="287" r:id="rId26"/>
    <p:sldId id="281" r:id="rId27"/>
    <p:sldId id="295" r:id="rId28"/>
    <p:sldId id="294" r:id="rId29"/>
    <p:sldId id="273" r:id="rId30"/>
    <p:sldId id="29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A7AB"/>
    <a:srgbClr val="24CED0"/>
    <a:srgbClr val="F7A81B"/>
    <a:srgbClr val="F9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12"/>
    <p:restoredTop sz="86428"/>
  </p:normalViewPr>
  <p:slideViewPr>
    <p:cSldViewPr snapToGrid="0" snapToObjects="1">
      <p:cViewPr varScale="1">
        <p:scale>
          <a:sx n="120" d="100"/>
          <a:sy n="120" d="100"/>
        </p:scale>
        <p:origin x="568"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3" d="100"/>
          <a:sy n="153" d="100"/>
        </p:scale>
        <p:origin x="3032"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91BC1F-90EC-409E-B02B-A5B165239D8F}"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D199AF2F-FAD6-4C69-8F2F-F6C85A76A4E6}">
      <dgm:prSet/>
      <dgm:spPr/>
      <dgm:t>
        <a:bodyPr/>
        <a:lstStyle/>
        <a:p>
          <a:pPr>
            <a:lnSpc>
              <a:spcPct val="100000"/>
            </a:lnSpc>
            <a:defRPr cap="all"/>
          </a:pPr>
          <a:r>
            <a:rPr lang="en-US" b="0" i="0" dirty="0">
              <a:latin typeface="Franklin Gothic Book" panose="020B0503020102020204" pitchFamily="34" charset="0"/>
            </a:rPr>
            <a:t>Increase Number of </a:t>
          </a:r>
          <a:r>
            <a:rPr lang="en-US" b="0" i="0" dirty="0" err="1">
              <a:latin typeface="Franklin Gothic Book" panose="020B0503020102020204" pitchFamily="34" charset="0"/>
            </a:rPr>
            <a:t>Rotaractors</a:t>
          </a:r>
          <a:r>
            <a:rPr lang="en-US" b="0" i="0" dirty="0">
              <a:latin typeface="Franklin Gothic Book" panose="020B0503020102020204" pitchFamily="34" charset="0"/>
            </a:rPr>
            <a:t> reported to Rotary by 100%</a:t>
          </a:r>
        </a:p>
      </dgm:t>
    </dgm:pt>
    <dgm:pt modelId="{B7113249-1F61-42BC-8D21-E55BA32F44BB}" type="parTrans" cxnId="{CCD1D344-3B84-42D9-B199-2B08714CED26}">
      <dgm:prSet/>
      <dgm:spPr/>
      <dgm:t>
        <a:bodyPr/>
        <a:lstStyle/>
        <a:p>
          <a:endParaRPr lang="en-US"/>
        </a:p>
      </dgm:t>
    </dgm:pt>
    <dgm:pt modelId="{633293B3-19E0-4598-9F08-81305DC0FCE0}" type="sibTrans" cxnId="{CCD1D344-3B84-42D9-B199-2B08714CED26}">
      <dgm:prSet/>
      <dgm:spPr/>
      <dgm:t>
        <a:bodyPr/>
        <a:lstStyle/>
        <a:p>
          <a:endParaRPr lang="en-US"/>
        </a:p>
      </dgm:t>
    </dgm:pt>
    <dgm:pt modelId="{0F6B19F7-E8B7-4593-A342-87AAE3516916}">
      <dgm:prSet/>
      <dgm:spPr/>
      <dgm:t>
        <a:bodyPr/>
        <a:lstStyle/>
        <a:p>
          <a:pPr>
            <a:lnSpc>
              <a:spcPct val="100000"/>
            </a:lnSpc>
            <a:defRPr cap="all"/>
          </a:pPr>
          <a:r>
            <a:rPr lang="en-US" dirty="0">
              <a:latin typeface="Franklin Gothic Book" panose="020B0503020102020204" pitchFamily="34" charset="0"/>
            </a:rPr>
            <a:t>Increase </a:t>
          </a:r>
          <a:r>
            <a:rPr lang="en-US" dirty="0" err="1">
              <a:latin typeface="Franklin Gothic Book" panose="020B0503020102020204" pitchFamily="34" charset="0"/>
            </a:rPr>
            <a:t>Rotaractors</a:t>
          </a:r>
          <a:r>
            <a:rPr lang="en-US" dirty="0">
              <a:latin typeface="Franklin Gothic Book" panose="020B0503020102020204" pitchFamily="34" charset="0"/>
            </a:rPr>
            <a:t> who join by 20%</a:t>
          </a:r>
        </a:p>
      </dgm:t>
    </dgm:pt>
    <dgm:pt modelId="{A751834C-5788-4A55-AE60-4DDEB0ED710F}" type="parTrans" cxnId="{4E5D760D-FA51-479F-A8D6-3F037FC4613A}">
      <dgm:prSet/>
      <dgm:spPr/>
      <dgm:t>
        <a:bodyPr/>
        <a:lstStyle/>
        <a:p>
          <a:endParaRPr lang="en-US"/>
        </a:p>
      </dgm:t>
    </dgm:pt>
    <dgm:pt modelId="{3979E20F-5CFC-4F1E-9644-F695FE12BB94}" type="sibTrans" cxnId="{4E5D760D-FA51-479F-A8D6-3F037FC4613A}">
      <dgm:prSet/>
      <dgm:spPr/>
      <dgm:t>
        <a:bodyPr/>
        <a:lstStyle/>
        <a:p>
          <a:endParaRPr lang="en-US"/>
        </a:p>
      </dgm:t>
    </dgm:pt>
    <dgm:pt modelId="{120DACF2-3C27-43EB-BECC-E3E2C9558233}">
      <dgm:prSet/>
      <dgm:spPr/>
      <dgm:t>
        <a:bodyPr/>
        <a:lstStyle/>
        <a:p>
          <a:pPr>
            <a:lnSpc>
              <a:spcPct val="100000"/>
            </a:lnSpc>
            <a:defRPr cap="all"/>
          </a:pPr>
          <a:r>
            <a:rPr lang="en-US" b="0" i="0" dirty="0">
              <a:latin typeface="Franklin Gothic Book" panose="020B0503020102020204" pitchFamily="34" charset="0"/>
            </a:rPr>
            <a:t>Increase the number of </a:t>
          </a:r>
          <a:r>
            <a:rPr lang="en-US" b="0" i="0" dirty="0" err="1">
              <a:latin typeface="Franklin Gothic Book" panose="020B0503020102020204" pitchFamily="34" charset="0"/>
            </a:rPr>
            <a:t>Rotaractors</a:t>
          </a:r>
          <a:r>
            <a:rPr lang="en-US" b="0" i="0" dirty="0">
              <a:latin typeface="Franklin Gothic Book" panose="020B0503020102020204" pitchFamily="34" charset="0"/>
            </a:rPr>
            <a:t> to 1 million </a:t>
          </a:r>
        </a:p>
        <a:p>
          <a:pPr>
            <a:lnSpc>
              <a:spcPct val="100000"/>
            </a:lnSpc>
            <a:defRPr cap="all"/>
          </a:pPr>
          <a:r>
            <a:rPr lang="en-US" b="0" i="0" dirty="0">
              <a:latin typeface="Franklin Gothic Book" panose="020B0503020102020204" pitchFamily="34" charset="0"/>
            </a:rPr>
            <a:t>by 2029</a:t>
          </a:r>
        </a:p>
      </dgm:t>
    </dgm:pt>
    <dgm:pt modelId="{4991FE3C-2DFF-4CB9-B019-DA265BC6FEEF}" type="parTrans" cxnId="{F221098F-8811-454F-8C15-84AF35B0E920}">
      <dgm:prSet/>
      <dgm:spPr/>
      <dgm:t>
        <a:bodyPr/>
        <a:lstStyle/>
        <a:p>
          <a:endParaRPr lang="en-US"/>
        </a:p>
      </dgm:t>
    </dgm:pt>
    <dgm:pt modelId="{6795F372-D3EE-410D-9726-6FEF7E13BCDD}" type="sibTrans" cxnId="{F221098F-8811-454F-8C15-84AF35B0E920}">
      <dgm:prSet/>
      <dgm:spPr/>
      <dgm:t>
        <a:bodyPr/>
        <a:lstStyle/>
        <a:p>
          <a:endParaRPr lang="en-US"/>
        </a:p>
      </dgm:t>
    </dgm:pt>
    <dgm:pt modelId="{6A9ECC68-2904-44C1-9253-78F9FC0CB852}" type="pres">
      <dgm:prSet presAssocID="{2891BC1F-90EC-409E-B02B-A5B165239D8F}" presName="root" presStyleCnt="0">
        <dgm:presLayoutVars>
          <dgm:dir/>
          <dgm:resizeHandles val="exact"/>
        </dgm:presLayoutVars>
      </dgm:prSet>
      <dgm:spPr/>
    </dgm:pt>
    <dgm:pt modelId="{6545EAC5-4977-45CD-9571-D67D440C91C6}" type="pres">
      <dgm:prSet presAssocID="{D199AF2F-FAD6-4C69-8F2F-F6C85A76A4E6}" presName="compNode" presStyleCnt="0"/>
      <dgm:spPr/>
    </dgm:pt>
    <dgm:pt modelId="{6D73CA0A-827B-468A-89D9-0F42E96E9415}" type="pres">
      <dgm:prSet presAssocID="{D199AF2F-FAD6-4C69-8F2F-F6C85A76A4E6}" presName="iconBgRect" presStyleLbl="bgShp" presStyleIdx="0" presStyleCnt="3"/>
      <dgm:spPr/>
    </dgm:pt>
    <dgm:pt modelId="{1288D3CD-08BD-4085-BBDF-F0DF2BEB8F99}" type="pres">
      <dgm:prSet presAssocID="{D199AF2F-FAD6-4C69-8F2F-F6C85A76A4E6}"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DB8D2D8C-7D70-4158-8C5B-64CA780FD01D}" type="pres">
      <dgm:prSet presAssocID="{D199AF2F-FAD6-4C69-8F2F-F6C85A76A4E6}" presName="spaceRect" presStyleCnt="0"/>
      <dgm:spPr/>
    </dgm:pt>
    <dgm:pt modelId="{1C2483D6-C91E-4635-BE2D-C1E2508F15C8}" type="pres">
      <dgm:prSet presAssocID="{D199AF2F-FAD6-4C69-8F2F-F6C85A76A4E6}" presName="textRect" presStyleLbl="revTx" presStyleIdx="0" presStyleCnt="3">
        <dgm:presLayoutVars>
          <dgm:chMax val="1"/>
          <dgm:chPref val="1"/>
        </dgm:presLayoutVars>
      </dgm:prSet>
      <dgm:spPr/>
    </dgm:pt>
    <dgm:pt modelId="{55992C10-0410-4E4C-A809-283BB88E40A2}" type="pres">
      <dgm:prSet presAssocID="{633293B3-19E0-4598-9F08-81305DC0FCE0}" presName="sibTrans" presStyleCnt="0"/>
      <dgm:spPr/>
    </dgm:pt>
    <dgm:pt modelId="{8BD1455D-1082-4A91-A704-B6B0E98399ED}" type="pres">
      <dgm:prSet presAssocID="{0F6B19F7-E8B7-4593-A342-87AAE3516916}" presName="compNode" presStyleCnt="0"/>
      <dgm:spPr/>
    </dgm:pt>
    <dgm:pt modelId="{5EC75B3F-BC66-4D78-913A-0A605A01761D}" type="pres">
      <dgm:prSet presAssocID="{0F6B19F7-E8B7-4593-A342-87AAE3516916}" presName="iconBgRect" presStyleLbl="bgShp" presStyleIdx="1" presStyleCnt="3"/>
      <dgm:spPr/>
    </dgm:pt>
    <dgm:pt modelId="{31943D1B-DA44-47E4-B0C8-B166D5C55FA7}" type="pres">
      <dgm:prSet presAssocID="{0F6B19F7-E8B7-4593-A342-87AAE351691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pward trend"/>
        </a:ext>
      </dgm:extLst>
    </dgm:pt>
    <dgm:pt modelId="{10B3184A-F51F-4420-BEA2-D17EB505246D}" type="pres">
      <dgm:prSet presAssocID="{0F6B19F7-E8B7-4593-A342-87AAE3516916}" presName="spaceRect" presStyleCnt="0"/>
      <dgm:spPr/>
    </dgm:pt>
    <dgm:pt modelId="{8819152E-8667-4684-A369-32C841722A2F}" type="pres">
      <dgm:prSet presAssocID="{0F6B19F7-E8B7-4593-A342-87AAE3516916}" presName="textRect" presStyleLbl="revTx" presStyleIdx="1" presStyleCnt="3">
        <dgm:presLayoutVars>
          <dgm:chMax val="1"/>
          <dgm:chPref val="1"/>
        </dgm:presLayoutVars>
      </dgm:prSet>
      <dgm:spPr/>
    </dgm:pt>
    <dgm:pt modelId="{B0520324-F00B-4496-8429-B68CBCE2FD61}" type="pres">
      <dgm:prSet presAssocID="{3979E20F-5CFC-4F1E-9644-F695FE12BB94}" presName="sibTrans" presStyleCnt="0"/>
      <dgm:spPr/>
    </dgm:pt>
    <dgm:pt modelId="{A714AED1-E588-4B0A-B159-EB95FC1456D7}" type="pres">
      <dgm:prSet presAssocID="{120DACF2-3C27-43EB-BECC-E3E2C9558233}" presName="compNode" presStyleCnt="0"/>
      <dgm:spPr/>
    </dgm:pt>
    <dgm:pt modelId="{C9A81C74-0A23-478B-8D69-90271BB15F38}" type="pres">
      <dgm:prSet presAssocID="{120DACF2-3C27-43EB-BECC-E3E2C9558233}" presName="iconBgRect" presStyleLbl="bgShp" presStyleIdx="2" presStyleCnt="3"/>
      <dgm:spPr/>
    </dgm:pt>
    <dgm:pt modelId="{43E060FE-D8F3-4DA7-93CF-F09A21BA6109}" type="pres">
      <dgm:prSet presAssocID="{120DACF2-3C27-43EB-BECC-E3E2C955823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1173D6CD-E51D-476E-B955-07665349B089}" type="pres">
      <dgm:prSet presAssocID="{120DACF2-3C27-43EB-BECC-E3E2C9558233}" presName="spaceRect" presStyleCnt="0"/>
      <dgm:spPr/>
    </dgm:pt>
    <dgm:pt modelId="{B19C11B9-9AF6-4EBF-9342-4C07691D04F5}" type="pres">
      <dgm:prSet presAssocID="{120DACF2-3C27-43EB-BECC-E3E2C9558233}" presName="textRect" presStyleLbl="revTx" presStyleIdx="2" presStyleCnt="3">
        <dgm:presLayoutVars>
          <dgm:chMax val="1"/>
          <dgm:chPref val="1"/>
        </dgm:presLayoutVars>
      </dgm:prSet>
      <dgm:spPr/>
    </dgm:pt>
  </dgm:ptLst>
  <dgm:cxnLst>
    <dgm:cxn modelId="{4E5D760D-FA51-479F-A8D6-3F037FC4613A}" srcId="{2891BC1F-90EC-409E-B02B-A5B165239D8F}" destId="{0F6B19F7-E8B7-4593-A342-87AAE3516916}" srcOrd="1" destOrd="0" parTransId="{A751834C-5788-4A55-AE60-4DDEB0ED710F}" sibTransId="{3979E20F-5CFC-4F1E-9644-F695FE12BB94}"/>
    <dgm:cxn modelId="{CCD1D344-3B84-42D9-B199-2B08714CED26}" srcId="{2891BC1F-90EC-409E-B02B-A5B165239D8F}" destId="{D199AF2F-FAD6-4C69-8F2F-F6C85A76A4E6}" srcOrd="0" destOrd="0" parTransId="{B7113249-1F61-42BC-8D21-E55BA32F44BB}" sibTransId="{633293B3-19E0-4598-9F08-81305DC0FCE0}"/>
    <dgm:cxn modelId="{2217A05E-03FA-422C-A4C0-AC5DDEC65495}" type="presOf" srcId="{120DACF2-3C27-43EB-BECC-E3E2C9558233}" destId="{B19C11B9-9AF6-4EBF-9342-4C07691D04F5}" srcOrd="0" destOrd="0" presId="urn:microsoft.com/office/officeart/2018/5/layout/IconCircleLabelList"/>
    <dgm:cxn modelId="{6D2FC974-456B-404D-9811-AE953F38476F}" type="presOf" srcId="{0F6B19F7-E8B7-4593-A342-87AAE3516916}" destId="{8819152E-8667-4684-A369-32C841722A2F}" srcOrd="0" destOrd="0" presId="urn:microsoft.com/office/officeart/2018/5/layout/IconCircleLabelList"/>
    <dgm:cxn modelId="{F221098F-8811-454F-8C15-84AF35B0E920}" srcId="{2891BC1F-90EC-409E-B02B-A5B165239D8F}" destId="{120DACF2-3C27-43EB-BECC-E3E2C9558233}" srcOrd="2" destOrd="0" parTransId="{4991FE3C-2DFF-4CB9-B019-DA265BC6FEEF}" sibTransId="{6795F372-D3EE-410D-9726-6FEF7E13BCDD}"/>
    <dgm:cxn modelId="{C758BFA6-3986-4934-AEA5-850E0D18378E}" type="presOf" srcId="{2891BC1F-90EC-409E-B02B-A5B165239D8F}" destId="{6A9ECC68-2904-44C1-9253-78F9FC0CB852}" srcOrd="0" destOrd="0" presId="urn:microsoft.com/office/officeart/2018/5/layout/IconCircleLabelList"/>
    <dgm:cxn modelId="{7899F9F5-2AFE-4DAD-BDA8-21AE08728B8A}" type="presOf" srcId="{D199AF2F-FAD6-4C69-8F2F-F6C85A76A4E6}" destId="{1C2483D6-C91E-4635-BE2D-C1E2508F15C8}" srcOrd="0" destOrd="0" presId="urn:microsoft.com/office/officeart/2018/5/layout/IconCircleLabelList"/>
    <dgm:cxn modelId="{9F4EE1CE-46B9-47E5-8106-B4CC82D79339}" type="presParOf" srcId="{6A9ECC68-2904-44C1-9253-78F9FC0CB852}" destId="{6545EAC5-4977-45CD-9571-D67D440C91C6}" srcOrd="0" destOrd="0" presId="urn:microsoft.com/office/officeart/2018/5/layout/IconCircleLabelList"/>
    <dgm:cxn modelId="{D985FB57-5846-4EEF-8D8E-5D465579E9B4}" type="presParOf" srcId="{6545EAC5-4977-45CD-9571-D67D440C91C6}" destId="{6D73CA0A-827B-468A-89D9-0F42E96E9415}" srcOrd="0" destOrd="0" presId="urn:microsoft.com/office/officeart/2018/5/layout/IconCircleLabelList"/>
    <dgm:cxn modelId="{3F02A5F7-AF78-43D4-8527-50575C96D9B4}" type="presParOf" srcId="{6545EAC5-4977-45CD-9571-D67D440C91C6}" destId="{1288D3CD-08BD-4085-BBDF-F0DF2BEB8F99}" srcOrd="1" destOrd="0" presId="urn:microsoft.com/office/officeart/2018/5/layout/IconCircleLabelList"/>
    <dgm:cxn modelId="{106D148B-05A7-4B27-B663-9B51E27C5BAD}" type="presParOf" srcId="{6545EAC5-4977-45CD-9571-D67D440C91C6}" destId="{DB8D2D8C-7D70-4158-8C5B-64CA780FD01D}" srcOrd="2" destOrd="0" presId="urn:microsoft.com/office/officeart/2018/5/layout/IconCircleLabelList"/>
    <dgm:cxn modelId="{357D626D-1164-4BEA-B466-3DEFEE71A3D5}" type="presParOf" srcId="{6545EAC5-4977-45CD-9571-D67D440C91C6}" destId="{1C2483D6-C91E-4635-BE2D-C1E2508F15C8}" srcOrd="3" destOrd="0" presId="urn:microsoft.com/office/officeart/2018/5/layout/IconCircleLabelList"/>
    <dgm:cxn modelId="{29D25A0F-BD6E-4A6E-8342-79095B16DBC1}" type="presParOf" srcId="{6A9ECC68-2904-44C1-9253-78F9FC0CB852}" destId="{55992C10-0410-4E4C-A809-283BB88E40A2}" srcOrd="1" destOrd="0" presId="urn:microsoft.com/office/officeart/2018/5/layout/IconCircleLabelList"/>
    <dgm:cxn modelId="{B74403C8-BA34-4986-8124-C11A24A2CFAC}" type="presParOf" srcId="{6A9ECC68-2904-44C1-9253-78F9FC0CB852}" destId="{8BD1455D-1082-4A91-A704-B6B0E98399ED}" srcOrd="2" destOrd="0" presId="urn:microsoft.com/office/officeart/2018/5/layout/IconCircleLabelList"/>
    <dgm:cxn modelId="{9CD99D12-7078-408D-980D-B26B3E3D2F20}" type="presParOf" srcId="{8BD1455D-1082-4A91-A704-B6B0E98399ED}" destId="{5EC75B3F-BC66-4D78-913A-0A605A01761D}" srcOrd="0" destOrd="0" presId="urn:microsoft.com/office/officeart/2018/5/layout/IconCircleLabelList"/>
    <dgm:cxn modelId="{78B7A213-AABB-4C20-85D6-42A5C7AD7CBB}" type="presParOf" srcId="{8BD1455D-1082-4A91-A704-B6B0E98399ED}" destId="{31943D1B-DA44-47E4-B0C8-B166D5C55FA7}" srcOrd="1" destOrd="0" presId="urn:microsoft.com/office/officeart/2018/5/layout/IconCircleLabelList"/>
    <dgm:cxn modelId="{8B2E4AB1-2826-4CBE-A0F6-1E6D271DC796}" type="presParOf" srcId="{8BD1455D-1082-4A91-A704-B6B0E98399ED}" destId="{10B3184A-F51F-4420-BEA2-D17EB505246D}" srcOrd="2" destOrd="0" presId="urn:microsoft.com/office/officeart/2018/5/layout/IconCircleLabelList"/>
    <dgm:cxn modelId="{5BD738E1-A073-4586-BE71-B0B07C07C576}" type="presParOf" srcId="{8BD1455D-1082-4A91-A704-B6B0E98399ED}" destId="{8819152E-8667-4684-A369-32C841722A2F}" srcOrd="3" destOrd="0" presId="urn:microsoft.com/office/officeart/2018/5/layout/IconCircleLabelList"/>
    <dgm:cxn modelId="{69E0CA45-D123-4A31-9D1A-74340CE9F9A9}" type="presParOf" srcId="{6A9ECC68-2904-44C1-9253-78F9FC0CB852}" destId="{B0520324-F00B-4496-8429-B68CBCE2FD61}" srcOrd="3" destOrd="0" presId="urn:microsoft.com/office/officeart/2018/5/layout/IconCircleLabelList"/>
    <dgm:cxn modelId="{FA48C1BE-FB2B-4DB6-817A-2A160B5C2916}" type="presParOf" srcId="{6A9ECC68-2904-44C1-9253-78F9FC0CB852}" destId="{A714AED1-E588-4B0A-B159-EB95FC1456D7}" srcOrd="4" destOrd="0" presId="urn:microsoft.com/office/officeart/2018/5/layout/IconCircleLabelList"/>
    <dgm:cxn modelId="{9805D231-F2D8-46F2-A900-EC6330844F63}" type="presParOf" srcId="{A714AED1-E588-4B0A-B159-EB95FC1456D7}" destId="{C9A81C74-0A23-478B-8D69-90271BB15F38}" srcOrd="0" destOrd="0" presId="urn:microsoft.com/office/officeart/2018/5/layout/IconCircleLabelList"/>
    <dgm:cxn modelId="{27142073-421F-43E6-AF2E-D6EF841E907E}" type="presParOf" srcId="{A714AED1-E588-4B0A-B159-EB95FC1456D7}" destId="{43E060FE-D8F3-4DA7-93CF-F09A21BA6109}" srcOrd="1" destOrd="0" presId="urn:microsoft.com/office/officeart/2018/5/layout/IconCircleLabelList"/>
    <dgm:cxn modelId="{07042EEF-3847-461B-83D9-14162F42BA54}" type="presParOf" srcId="{A714AED1-E588-4B0A-B159-EB95FC1456D7}" destId="{1173D6CD-E51D-476E-B955-07665349B089}" srcOrd="2" destOrd="0" presId="urn:microsoft.com/office/officeart/2018/5/layout/IconCircleLabelList"/>
    <dgm:cxn modelId="{DC6588EF-D012-4E75-B8DB-1C8018255C7B}" type="presParOf" srcId="{A714AED1-E588-4B0A-B159-EB95FC1456D7}" destId="{B19C11B9-9AF6-4EBF-9342-4C07691D04F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336E03-AE7A-4809-9D4F-C58003ABF8F3}"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7C3AEAF0-5B96-4E88-8E5B-21FD9E88453F}">
      <dgm:prSet custT="1"/>
      <dgm:spPr/>
      <dgm:t>
        <a:bodyPr/>
        <a:lstStyle/>
        <a:p>
          <a:r>
            <a:rPr lang="en-US" sz="1400" dirty="0">
              <a:latin typeface="Franklin Gothic Book" panose="020B0503020102020204" pitchFamily="34" charset="0"/>
            </a:rPr>
            <a:t>Introduce this wonderful life changing program for the youth in our communities to all the clubs in District 6920</a:t>
          </a:r>
        </a:p>
      </dgm:t>
    </dgm:pt>
    <dgm:pt modelId="{C05D77F1-8752-453D-8228-6A12E61D3A1F}" type="parTrans" cxnId="{91FDFE24-A48A-490D-9158-815A472D779E}">
      <dgm:prSet/>
      <dgm:spPr/>
      <dgm:t>
        <a:bodyPr/>
        <a:lstStyle/>
        <a:p>
          <a:endParaRPr lang="en-US"/>
        </a:p>
      </dgm:t>
    </dgm:pt>
    <dgm:pt modelId="{A881B77B-C2C9-4BF3-A6DE-406BBCF73111}" type="sibTrans" cxnId="{91FDFE24-A48A-490D-9158-815A472D779E}">
      <dgm:prSet phldrT="1" phldr="0"/>
      <dgm:spPr/>
      <dgm:t>
        <a:bodyPr/>
        <a:lstStyle/>
        <a:p>
          <a:r>
            <a:rPr lang="en-US"/>
            <a:t>1</a:t>
          </a:r>
        </a:p>
      </dgm:t>
    </dgm:pt>
    <dgm:pt modelId="{713D47BA-34C5-450B-83A4-4CADD06DA430}">
      <dgm:prSet custT="1"/>
      <dgm:spPr/>
      <dgm:t>
        <a:bodyPr/>
        <a:lstStyle/>
        <a:p>
          <a:r>
            <a:rPr lang="en-US" sz="1400" dirty="0">
              <a:latin typeface="Franklin Gothic Book" panose="020B0503020102020204" pitchFamily="34" charset="0"/>
            </a:rPr>
            <a:t>Obtain commitment from 4 to 6 clubs in District 6920 to sponsor Youth Exchange in their club</a:t>
          </a:r>
        </a:p>
      </dgm:t>
    </dgm:pt>
    <dgm:pt modelId="{BDC0FEED-EFA4-41CF-92AD-F000D74D203C}" type="parTrans" cxnId="{1A6C8989-9903-4EF3-B478-28E9CB0AE5FE}">
      <dgm:prSet/>
      <dgm:spPr/>
      <dgm:t>
        <a:bodyPr/>
        <a:lstStyle/>
        <a:p>
          <a:endParaRPr lang="en-US"/>
        </a:p>
      </dgm:t>
    </dgm:pt>
    <dgm:pt modelId="{49A708A8-AB6F-4692-A310-A14F17A59532}" type="sibTrans" cxnId="{1A6C8989-9903-4EF3-B478-28E9CB0AE5FE}">
      <dgm:prSet phldrT="2" phldr="0"/>
      <dgm:spPr/>
      <dgm:t>
        <a:bodyPr/>
        <a:lstStyle/>
        <a:p>
          <a:r>
            <a:rPr lang="en-US"/>
            <a:t>2</a:t>
          </a:r>
        </a:p>
      </dgm:t>
    </dgm:pt>
    <dgm:pt modelId="{5A839513-8F99-4257-A68D-5DA250774DA3}">
      <dgm:prSet custT="1"/>
      <dgm:spPr/>
      <dgm:t>
        <a:bodyPr/>
        <a:lstStyle/>
        <a:p>
          <a:r>
            <a:rPr lang="en-US" sz="1400" dirty="0">
              <a:latin typeface="Franklin Gothic Book" panose="020B0503020102020204" pitchFamily="34" charset="0"/>
            </a:rPr>
            <a:t>Have 4 to 6 high school students qualify for the program and going abroad to study</a:t>
          </a:r>
        </a:p>
      </dgm:t>
    </dgm:pt>
    <dgm:pt modelId="{145167ED-FEC0-431D-AEA6-7694C1B3F698}" type="parTrans" cxnId="{D5016246-2DC2-44DE-8374-9BDEFFB9D459}">
      <dgm:prSet/>
      <dgm:spPr/>
      <dgm:t>
        <a:bodyPr/>
        <a:lstStyle/>
        <a:p>
          <a:endParaRPr lang="en-US"/>
        </a:p>
      </dgm:t>
    </dgm:pt>
    <dgm:pt modelId="{BCFB126E-5283-4F2B-869D-F7692312E2D0}" type="sibTrans" cxnId="{D5016246-2DC2-44DE-8374-9BDEFFB9D459}">
      <dgm:prSet phldrT="3" phldr="0"/>
      <dgm:spPr/>
      <dgm:t>
        <a:bodyPr/>
        <a:lstStyle/>
        <a:p>
          <a:r>
            <a:rPr lang="en-US"/>
            <a:t>3</a:t>
          </a:r>
        </a:p>
      </dgm:t>
    </dgm:pt>
    <dgm:pt modelId="{04AE9611-1D3E-47CD-A323-BB7364366D97}">
      <dgm:prSet custT="1"/>
      <dgm:spPr/>
      <dgm:t>
        <a:bodyPr/>
        <a:lstStyle/>
        <a:p>
          <a:r>
            <a:rPr lang="en-US" sz="1400" dirty="0">
              <a:latin typeface="Franklin Gothic Book" panose="020B0503020102020204" pitchFamily="34" charset="0"/>
            </a:rPr>
            <a:t>Host 4 to 6 </a:t>
          </a:r>
          <a:r>
            <a:rPr lang="en-US" sz="1400">
              <a:latin typeface="Franklin Gothic Book" panose="020B0503020102020204" pitchFamily="34" charset="0"/>
            </a:rPr>
            <a:t>Inbound students to </a:t>
          </a:r>
          <a:r>
            <a:rPr lang="en-US" sz="1400" dirty="0">
              <a:latin typeface="Franklin Gothic Book" panose="020B0503020102020204" pitchFamily="34" charset="0"/>
            </a:rPr>
            <a:t>become part of our Rotary Family</a:t>
          </a:r>
        </a:p>
      </dgm:t>
    </dgm:pt>
    <dgm:pt modelId="{877E816A-74B4-464A-B5A4-BA82746A8135}" type="parTrans" cxnId="{91D516E5-C585-4AE1-B97B-1700F44F7F0F}">
      <dgm:prSet/>
      <dgm:spPr/>
      <dgm:t>
        <a:bodyPr/>
        <a:lstStyle/>
        <a:p>
          <a:endParaRPr lang="en-US"/>
        </a:p>
      </dgm:t>
    </dgm:pt>
    <dgm:pt modelId="{82AE46AF-A129-4EF5-94B6-1ADB420BBA1E}" type="sibTrans" cxnId="{91D516E5-C585-4AE1-B97B-1700F44F7F0F}">
      <dgm:prSet phldrT="4" phldr="0"/>
      <dgm:spPr/>
      <dgm:t>
        <a:bodyPr/>
        <a:lstStyle/>
        <a:p>
          <a:r>
            <a:rPr lang="en-US"/>
            <a:t>4</a:t>
          </a:r>
        </a:p>
      </dgm:t>
    </dgm:pt>
    <dgm:pt modelId="{9F1C1D83-ECB8-4FD1-BE52-5495455E6E4B}">
      <dgm:prSet custT="1"/>
      <dgm:spPr/>
      <dgm:t>
        <a:bodyPr/>
        <a:lstStyle/>
        <a:p>
          <a:r>
            <a:rPr lang="en-US" sz="1400" dirty="0">
              <a:latin typeface="Franklin Gothic Book" panose="020B0503020102020204" pitchFamily="34" charset="0"/>
            </a:rPr>
            <a:t>Gain the experience in our District and Clubs to expand the program for future years </a:t>
          </a:r>
        </a:p>
      </dgm:t>
    </dgm:pt>
    <dgm:pt modelId="{1BA0ED8B-F8F8-4A4A-8570-C1A849BA2D24}" type="parTrans" cxnId="{6FF22A4D-FBA5-4803-BD2A-D5C0E35CBA35}">
      <dgm:prSet/>
      <dgm:spPr/>
      <dgm:t>
        <a:bodyPr/>
        <a:lstStyle/>
        <a:p>
          <a:endParaRPr lang="en-US"/>
        </a:p>
      </dgm:t>
    </dgm:pt>
    <dgm:pt modelId="{9C176363-0721-45A9-B348-35F9A84A4206}" type="sibTrans" cxnId="{6FF22A4D-FBA5-4803-BD2A-D5C0E35CBA35}">
      <dgm:prSet phldrT="5" phldr="0"/>
      <dgm:spPr/>
      <dgm:t>
        <a:bodyPr/>
        <a:lstStyle/>
        <a:p>
          <a:r>
            <a:rPr lang="en-US"/>
            <a:t>5</a:t>
          </a:r>
        </a:p>
      </dgm:t>
    </dgm:pt>
    <dgm:pt modelId="{0E8C2A70-DEF2-3342-AB34-2012EC40B7FD}" type="pres">
      <dgm:prSet presAssocID="{A1336E03-AE7A-4809-9D4F-C58003ABF8F3}" presName="Name0" presStyleCnt="0">
        <dgm:presLayoutVars>
          <dgm:animLvl val="lvl"/>
          <dgm:resizeHandles val="exact"/>
        </dgm:presLayoutVars>
      </dgm:prSet>
      <dgm:spPr/>
    </dgm:pt>
    <dgm:pt modelId="{6B050EC2-AC7F-2149-B2B1-747E715EE65F}" type="pres">
      <dgm:prSet presAssocID="{7C3AEAF0-5B96-4E88-8E5B-21FD9E88453F}" presName="compositeNode" presStyleCnt="0">
        <dgm:presLayoutVars>
          <dgm:bulletEnabled val="1"/>
        </dgm:presLayoutVars>
      </dgm:prSet>
      <dgm:spPr/>
    </dgm:pt>
    <dgm:pt modelId="{BFEB138D-CB96-734A-8754-FC8DACB0043E}" type="pres">
      <dgm:prSet presAssocID="{7C3AEAF0-5B96-4E88-8E5B-21FD9E88453F}" presName="bgRect" presStyleLbl="bgAccFollowNode1" presStyleIdx="0" presStyleCnt="5" custScaleY="118383"/>
      <dgm:spPr/>
    </dgm:pt>
    <dgm:pt modelId="{500F0E95-B0F8-D14F-B307-2255AA67B86E}" type="pres">
      <dgm:prSet presAssocID="{A881B77B-C2C9-4BF3-A6DE-406BBCF73111}" presName="sibTransNodeCircle" presStyleLbl="alignNode1" presStyleIdx="0" presStyleCnt="10">
        <dgm:presLayoutVars>
          <dgm:chMax val="0"/>
          <dgm:bulletEnabled/>
        </dgm:presLayoutVars>
      </dgm:prSet>
      <dgm:spPr/>
    </dgm:pt>
    <dgm:pt modelId="{FD7A2508-D618-2D4A-83D2-7CA87787C3C2}" type="pres">
      <dgm:prSet presAssocID="{7C3AEAF0-5B96-4E88-8E5B-21FD9E88453F}" presName="bottomLine" presStyleLbl="alignNode1" presStyleIdx="1" presStyleCnt="10" custLinFactY="128258336" custLinFactNeighborY="128300000">
        <dgm:presLayoutVars/>
      </dgm:prSet>
      <dgm:spPr/>
    </dgm:pt>
    <dgm:pt modelId="{51EDCE01-ED3B-BF45-8166-5DF150FE6AE5}" type="pres">
      <dgm:prSet presAssocID="{7C3AEAF0-5B96-4E88-8E5B-21FD9E88453F}" presName="nodeText" presStyleLbl="bgAccFollowNode1" presStyleIdx="0" presStyleCnt="5">
        <dgm:presLayoutVars>
          <dgm:bulletEnabled val="1"/>
        </dgm:presLayoutVars>
      </dgm:prSet>
      <dgm:spPr/>
    </dgm:pt>
    <dgm:pt modelId="{3E58A94B-8831-3849-9B67-BD13F2D0DEF2}" type="pres">
      <dgm:prSet presAssocID="{A881B77B-C2C9-4BF3-A6DE-406BBCF73111}" presName="sibTrans" presStyleCnt="0"/>
      <dgm:spPr/>
    </dgm:pt>
    <dgm:pt modelId="{8902E72F-C26A-7445-BB81-76D1AB2A4515}" type="pres">
      <dgm:prSet presAssocID="{713D47BA-34C5-450B-83A4-4CADD06DA430}" presName="compositeNode" presStyleCnt="0">
        <dgm:presLayoutVars>
          <dgm:bulletEnabled val="1"/>
        </dgm:presLayoutVars>
      </dgm:prSet>
      <dgm:spPr/>
    </dgm:pt>
    <dgm:pt modelId="{2CFE874C-A898-704E-8CD0-793B0175A8FE}" type="pres">
      <dgm:prSet presAssocID="{713D47BA-34C5-450B-83A4-4CADD06DA430}" presName="bgRect" presStyleLbl="bgAccFollowNode1" presStyleIdx="1" presStyleCnt="5" custScaleY="118383"/>
      <dgm:spPr/>
    </dgm:pt>
    <dgm:pt modelId="{943851C3-7AC9-C14C-B8A2-70DE58A53C9C}" type="pres">
      <dgm:prSet presAssocID="{49A708A8-AB6F-4692-A310-A14F17A59532}" presName="sibTransNodeCircle" presStyleLbl="alignNode1" presStyleIdx="2" presStyleCnt="10">
        <dgm:presLayoutVars>
          <dgm:chMax val="0"/>
          <dgm:bulletEnabled/>
        </dgm:presLayoutVars>
      </dgm:prSet>
      <dgm:spPr/>
    </dgm:pt>
    <dgm:pt modelId="{9B8E5DB9-3056-D44D-93E2-3077AE5AFEE6}" type="pres">
      <dgm:prSet presAssocID="{713D47BA-34C5-450B-83A4-4CADD06DA430}" presName="bottomLine" presStyleLbl="alignNode1" presStyleIdx="3" presStyleCnt="10" custLinFactY="121833335" custLinFactNeighborY="121900000">
        <dgm:presLayoutVars/>
      </dgm:prSet>
      <dgm:spPr/>
    </dgm:pt>
    <dgm:pt modelId="{76043BCA-78EB-7544-AB25-F4E344B15D4A}" type="pres">
      <dgm:prSet presAssocID="{713D47BA-34C5-450B-83A4-4CADD06DA430}" presName="nodeText" presStyleLbl="bgAccFollowNode1" presStyleIdx="1" presStyleCnt="5">
        <dgm:presLayoutVars>
          <dgm:bulletEnabled val="1"/>
        </dgm:presLayoutVars>
      </dgm:prSet>
      <dgm:spPr/>
    </dgm:pt>
    <dgm:pt modelId="{366A51B7-532E-5B45-B5E5-02E89BB3336F}" type="pres">
      <dgm:prSet presAssocID="{49A708A8-AB6F-4692-A310-A14F17A59532}" presName="sibTrans" presStyleCnt="0"/>
      <dgm:spPr/>
    </dgm:pt>
    <dgm:pt modelId="{16E9FE4C-3227-9A4F-ACD5-929461369451}" type="pres">
      <dgm:prSet presAssocID="{5A839513-8F99-4257-A68D-5DA250774DA3}" presName="compositeNode" presStyleCnt="0">
        <dgm:presLayoutVars>
          <dgm:bulletEnabled val="1"/>
        </dgm:presLayoutVars>
      </dgm:prSet>
      <dgm:spPr/>
    </dgm:pt>
    <dgm:pt modelId="{A1B8CA2C-50AF-CF46-A00F-B8F7083804C3}" type="pres">
      <dgm:prSet presAssocID="{5A839513-8F99-4257-A68D-5DA250774DA3}" presName="bgRect" presStyleLbl="bgAccFollowNode1" presStyleIdx="2" presStyleCnt="5" custScaleY="120467"/>
      <dgm:spPr/>
    </dgm:pt>
    <dgm:pt modelId="{DCAE9DD7-AE91-C94D-AB4C-CF556DBC13D3}" type="pres">
      <dgm:prSet presAssocID="{BCFB126E-5283-4F2B-869D-F7692312E2D0}" presName="sibTransNodeCircle" presStyleLbl="alignNode1" presStyleIdx="4" presStyleCnt="10">
        <dgm:presLayoutVars>
          <dgm:chMax val="0"/>
          <dgm:bulletEnabled/>
        </dgm:presLayoutVars>
      </dgm:prSet>
      <dgm:spPr/>
    </dgm:pt>
    <dgm:pt modelId="{2775DE6E-25C9-AD46-B3F0-203756B7D2CE}" type="pres">
      <dgm:prSet presAssocID="{5A839513-8F99-4257-A68D-5DA250774DA3}" presName="bottomLine" presStyleLbl="alignNode1" presStyleIdx="5" presStyleCnt="10" custLinFactY="96200000" custLinFactNeighborY="96225000">
        <dgm:presLayoutVars/>
      </dgm:prSet>
      <dgm:spPr/>
    </dgm:pt>
    <dgm:pt modelId="{913D4C46-1B29-2D40-B503-7C3FDAD86429}" type="pres">
      <dgm:prSet presAssocID="{5A839513-8F99-4257-A68D-5DA250774DA3}" presName="nodeText" presStyleLbl="bgAccFollowNode1" presStyleIdx="2" presStyleCnt="5">
        <dgm:presLayoutVars>
          <dgm:bulletEnabled val="1"/>
        </dgm:presLayoutVars>
      </dgm:prSet>
      <dgm:spPr/>
    </dgm:pt>
    <dgm:pt modelId="{C15FAC9E-D691-4042-B73A-D2AC00A49810}" type="pres">
      <dgm:prSet presAssocID="{BCFB126E-5283-4F2B-869D-F7692312E2D0}" presName="sibTrans" presStyleCnt="0"/>
      <dgm:spPr/>
    </dgm:pt>
    <dgm:pt modelId="{5B2FAC7E-6B2A-C242-9EAE-605456D093EF}" type="pres">
      <dgm:prSet presAssocID="{04AE9611-1D3E-47CD-A323-BB7364366D97}" presName="compositeNode" presStyleCnt="0">
        <dgm:presLayoutVars>
          <dgm:bulletEnabled val="1"/>
        </dgm:presLayoutVars>
      </dgm:prSet>
      <dgm:spPr/>
    </dgm:pt>
    <dgm:pt modelId="{79AEB79F-99D4-414B-828D-8564CDCF0040}" type="pres">
      <dgm:prSet presAssocID="{04AE9611-1D3E-47CD-A323-BB7364366D97}" presName="bgRect" presStyleLbl="bgAccFollowNode1" presStyleIdx="3" presStyleCnt="5" custScaleY="116311"/>
      <dgm:spPr/>
    </dgm:pt>
    <dgm:pt modelId="{29649DD9-0E5D-1540-87FB-CE94E31C1EA0}" type="pres">
      <dgm:prSet presAssocID="{82AE46AF-A129-4EF5-94B6-1ADB420BBA1E}" presName="sibTransNodeCircle" presStyleLbl="alignNode1" presStyleIdx="6" presStyleCnt="10">
        <dgm:presLayoutVars>
          <dgm:chMax val="0"/>
          <dgm:bulletEnabled/>
        </dgm:presLayoutVars>
      </dgm:prSet>
      <dgm:spPr/>
    </dgm:pt>
    <dgm:pt modelId="{7A117A72-B21C-744A-9030-D22A81D0055F}" type="pres">
      <dgm:prSet presAssocID="{04AE9611-1D3E-47CD-A323-BB7364366D97}" presName="bottomLine" presStyleLbl="alignNode1" presStyleIdx="7" presStyleCnt="10" custLinFactY="121837500" custLinFactNeighborX="-1942" custLinFactNeighborY="121900000">
        <dgm:presLayoutVars/>
      </dgm:prSet>
      <dgm:spPr/>
    </dgm:pt>
    <dgm:pt modelId="{DF4D6CD1-70C3-884B-89FA-4E3CAE8552A3}" type="pres">
      <dgm:prSet presAssocID="{04AE9611-1D3E-47CD-A323-BB7364366D97}" presName="nodeText" presStyleLbl="bgAccFollowNode1" presStyleIdx="3" presStyleCnt="5">
        <dgm:presLayoutVars>
          <dgm:bulletEnabled val="1"/>
        </dgm:presLayoutVars>
      </dgm:prSet>
      <dgm:spPr/>
    </dgm:pt>
    <dgm:pt modelId="{46AE0F1D-0CD5-0B4B-84C3-75E0D015EAE7}" type="pres">
      <dgm:prSet presAssocID="{82AE46AF-A129-4EF5-94B6-1ADB420BBA1E}" presName="sibTrans" presStyleCnt="0"/>
      <dgm:spPr/>
    </dgm:pt>
    <dgm:pt modelId="{4544AAE6-68F5-8B4E-8C5F-D8A7172AB9A8}" type="pres">
      <dgm:prSet presAssocID="{9F1C1D83-ECB8-4FD1-BE52-5495455E6E4B}" presName="compositeNode" presStyleCnt="0">
        <dgm:presLayoutVars>
          <dgm:bulletEnabled val="1"/>
        </dgm:presLayoutVars>
      </dgm:prSet>
      <dgm:spPr/>
    </dgm:pt>
    <dgm:pt modelId="{9F35FAFA-0BAD-8349-AE83-447FD58CE65E}" type="pres">
      <dgm:prSet presAssocID="{9F1C1D83-ECB8-4FD1-BE52-5495455E6E4B}" presName="bgRect" presStyleLbl="bgAccFollowNode1" presStyleIdx="4" presStyleCnt="5" custScaleY="116311"/>
      <dgm:spPr/>
    </dgm:pt>
    <dgm:pt modelId="{3D5F4220-9840-5D4E-B5D1-780A6CF12D5A}" type="pres">
      <dgm:prSet presAssocID="{9C176363-0721-45A9-B348-35F9A84A4206}" presName="sibTransNodeCircle" presStyleLbl="alignNode1" presStyleIdx="8" presStyleCnt="10">
        <dgm:presLayoutVars>
          <dgm:chMax val="0"/>
          <dgm:bulletEnabled/>
        </dgm:presLayoutVars>
      </dgm:prSet>
      <dgm:spPr/>
    </dgm:pt>
    <dgm:pt modelId="{7519ED2A-AE9E-1440-A95B-011A26B44ABF}" type="pres">
      <dgm:prSet presAssocID="{9F1C1D83-ECB8-4FD1-BE52-5495455E6E4B}" presName="bottomLine" presStyleLbl="alignNode1" presStyleIdx="9" presStyleCnt="10" custLinFactY="109000000" custLinFactNeighborY="109080556">
        <dgm:presLayoutVars/>
      </dgm:prSet>
      <dgm:spPr/>
    </dgm:pt>
    <dgm:pt modelId="{AB199E7A-3C0F-C24B-A601-11326236A02D}" type="pres">
      <dgm:prSet presAssocID="{9F1C1D83-ECB8-4FD1-BE52-5495455E6E4B}" presName="nodeText" presStyleLbl="bgAccFollowNode1" presStyleIdx="4" presStyleCnt="5">
        <dgm:presLayoutVars>
          <dgm:bulletEnabled val="1"/>
        </dgm:presLayoutVars>
      </dgm:prSet>
      <dgm:spPr/>
    </dgm:pt>
  </dgm:ptLst>
  <dgm:cxnLst>
    <dgm:cxn modelId="{5CFD5C09-84F0-9640-ACAF-BA0537CB4DB0}" type="presOf" srcId="{49A708A8-AB6F-4692-A310-A14F17A59532}" destId="{943851C3-7AC9-C14C-B8A2-70DE58A53C9C}" srcOrd="0" destOrd="0" presId="urn:microsoft.com/office/officeart/2016/7/layout/BasicLinearProcessNumbered"/>
    <dgm:cxn modelId="{54A03019-5E40-1547-AD8C-7FDEBDB45053}" type="presOf" srcId="{713D47BA-34C5-450B-83A4-4CADD06DA430}" destId="{76043BCA-78EB-7544-AB25-F4E344B15D4A}" srcOrd="1" destOrd="0" presId="urn:microsoft.com/office/officeart/2016/7/layout/BasicLinearProcessNumbered"/>
    <dgm:cxn modelId="{F793D41D-5CA3-8F45-989E-A80FDF58A666}" type="presOf" srcId="{7C3AEAF0-5B96-4E88-8E5B-21FD9E88453F}" destId="{51EDCE01-ED3B-BF45-8166-5DF150FE6AE5}" srcOrd="1" destOrd="0" presId="urn:microsoft.com/office/officeart/2016/7/layout/BasicLinearProcessNumbered"/>
    <dgm:cxn modelId="{91FDFE24-A48A-490D-9158-815A472D779E}" srcId="{A1336E03-AE7A-4809-9D4F-C58003ABF8F3}" destId="{7C3AEAF0-5B96-4E88-8E5B-21FD9E88453F}" srcOrd="0" destOrd="0" parTransId="{C05D77F1-8752-453D-8228-6A12E61D3A1F}" sibTransId="{A881B77B-C2C9-4BF3-A6DE-406BBCF73111}"/>
    <dgm:cxn modelId="{E84A3F32-EB36-864E-8E55-45B2234DFFA1}" type="presOf" srcId="{04AE9611-1D3E-47CD-A323-BB7364366D97}" destId="{79AEB79F-99D4-414B-828D-8564CDCF0040}" srcOrd="0" destOrd="0" presId="urn:microsoft.com/office/officeart/2016/7/layout/BasicLinearProcessNumbered"/>
    <dgm:cxn modelId="{BE9A093B-D16E-5848-ADE4-AB494CC05977}" type="presOf" srcId="{9F1C1D83-ECB8-4FD1-BE52-5495455E6E4B}" destId="{9F35FAFA-0BAD-8349-AE83-447FD58CE65E}" srcOrd="0" destOrd="0" presId="urn:microsoft.com/office/officeart/2016/7/layout/BasicLinearProcessNumbered"/>
    <dgm:cxn modelId="{386FE83D-9215-2D49-9F3B-467A22DDA327}" type="presOf" srcId="{9C176363-0721-45A9-B348-35F9A84A4206}" destId="{3D5F4220-9840-5D4E-B5D1-780A6CF12D5A}" srcOrd="0" destOrd="0" presId="urn:microsoft.com/office/officeart/2016/7/layout/BasicLinearProcessNumbered"/>
    <dgm:cxn modelId="{65C57943-F460-9341-B652-F70E045DF359}" type="presOf" srcId="{A881B77B-C2C9-4BF3-A6DE-406BBCF73111}" destId="{500F0E95-B0F8-D14F-B307-2255AA67B86E}" srcOrd="0" destOrd="0" presId="urn:microsoft.com/office/officeart/2016/7/layout/BasicLinearProcessNumbered"/>
    <dgm:cxn modelId="{D5016246-2DC2-44DE-8374-9BDEFFB9D459}" srcId="{A1336E03-AE7A-4809-9D4F-C58003ABF8F3}" destId="{5A839513-8F99-4257-A68D-5DA250774DA3}" srcOrd="2" destOrd="0" parTransId="{145167ED-FEC0-431D-AEA6-7694C1B3F698}" sibTransId="{BCFB126E-5283-4F2B-869D-F7692312E2D0}"/>
    <dgm:cxn modelId="{6FF22A4D-FBA5-4803-BD2A-D5C0E35CBA35}" srcId="{A1336E03-AE7A-4809-9D4F-C58003ABF8F3}" destId="{9F1C1D83-ECB8-4FD1-BE52-5495455E6E4B}" srcOrd="4" destOrd="0" parTransId="{1BA0ED8B-F8F8-4A4A-8570-C1A849BA2D24}" sibTransId="{9C176363-0721-45A9-B348-35F9A84A4206}"/>
    <dgm:cxn modelId="{1D2E0D54-95E9-754E-853B-290FCC09C663}" type="presOf" srcId="{04AE9611-1D3E-47CD-A323-BB7364366D97}" destId="{DF4D6CD1-70C3-884B-89FA-4E3CAE8552A3}" srcOrd="1" destOrd="0" presId="urn:microsoft.com/office/officeart/2016/7/layout/BasicLinearProcessNumbered"/>
    <dgm:cxn modelId="{80D78A5F-7FE6-1744-8AD3-40E9E884807D}" type="presOf" srcId="{A1336E03-AE7A-4809-9D4F-C58003ABF8F3}" destId="{0E8C2A70-DEF2-3342-AB34-2012EC40B7FD}" srcOrd="0" destOrd="0" presId="urn:microsoft.com/office/officeart/2016/7/layout/BasicLinearProcessNumbered"/>
    <dgm:cxn modelId="{774A6960-D122-8940-B35E-AFE3D849605E}" type="presOf" srcId="{BCFB126E-5283-4F2B-869D-F7692312E2D0}" destId="{DCAE9DD7-AE91-C94D-AB4C-CF556DBC13D3}" srcOrd="0" destOrd="0" presId="urn:microsoft.com/office/officeart/2016/7/layout/BasicLinearProcessNumbered"/>
    <dgm:cxn modelId="{1A6C8989-9903-4EF3-B478-28E9CB0AE5FE}" srcId="{A1336E03-AE7A-4809-9D4F-C58003ABF8F3}" destId="{713D47BA-34C5-450B-83A4-4CADD06DA430}" srcOrd="1" destOrd="0" parTransId="{BDC0FEED-EFA4-41CF-92AD-F000D74D203C}" sibTransId="{49A708A8-AB6F-4692-A310-A14F17A59532}"/>
    <dgm:cxn modelId="{A81F3E90-ED06-9240-93C8-B6A2085588C0}" type="presOf" srcId="{713D47BA-34C5-450B-83A4-4CADD06DA430}" destId="{2CFE874C-A898-704E-8CD0-793B0175A8FE}" srcOrd="0" destOrd="0" presId="urn:microsoft.com/office/officeart/2016/7/layout/BasicLinearProcessNumbered"/>
    <dgm:cxn modelId="{BD33B4CC-CA45-C642-B0E4-2801A636CFF3}" type="presOf" srcId="{9F1C1D83-ECB8-4FD1-BE52-5495455E6E4B}" destId="{AB199E7A-3C0F-C24B-A601-11326236A02D}" srcOrd="1" destOrd="0" presId="urn:microsoft.com/office/officeart/2016/7/layout/BasicLinearProcessNumbered"/>
    <dgm:cxn modelId="{923CE4CF-C2BA-F149-831A-95CAAD583E44}" type="presOf" srcId="{5A839513-8F99-4257-A68D-5DA250774DA3}" destId="{A1B8CA2C-50AF-CF46-A00F-B8F7083804C3}" srcOrd="0" destOrd="0" presId="urn:microsoft.com/office/officeart/2016/7/layout/BasicLinearProcessNumbered"/>
    <dgm:cxn modelId="{574AF7E1-E04A-3C49-8B67-434B1488C340}" type="presOf" srcId="{82AE46AF-A129-4EF5-94B6-1ADB420BBA1E}" destId="{29649DD9-0E5D-1540-87FB-CE94E31C1EA0}" srcOrd="0" destOrd="0" presId="urn:microsoft.com/office/officeart/2016/7/layout/BasicLinearProcessNumbered"/>
    <dgm:cxn modelId="{91D516E5-C585-4AE1-B97B-1700F44F7F0F}" srcId="{A1336E03-AE7A-4809-9D4F-C58003ABF8F3}" destId="{04AE9611-1D3E-47CD-A323-BB7364366D97}" srcOrd="3" destOrd="0" parTransId="{877E816A-74B4-464A-B5A4-BA82746A8135}" sibTransId="{82AE46AF-A129-4EF5-94B6-1ADB420BBA1E}"/>
    <dgm:cxn modelId="{CAFF50EE-419A-E248-A1EF-5552D6586FE6}" type="presOf" srcId="{7C3AEAF0-5B96-4E88-8E5B-21FD9E88453F}" destId="{BFEB138D-CB96-734A-8754-FC8DACB0043E}" srcOrd="0" destOrd="0" presId="urn:microsoft.com/office/officeart/2016/7/layout/BasicLinearProcessNumbered"/>
    <dgm:cxn modelId="{30C300F4-D2DC-AD4B-A0AA-2CB357298129}" type="presOf" srcId="{5A839513-8F99-4257-A68D-5DA250774DA3}" destId="{913D4C46-1B29-2D40-B503-7C3FDAD86429}" srcOrd="1" destOrd="0" presId="urn:microsoft.com/office/officeart/2016/7/layout/BasicLinearProcessNumbered"/>
    <dgm:cxn modelId="{EE9088FB-4AA1-4749-A67D-4E380B6272B5}" type="presParOf" srcId="{0E8C2A70-DEF2-3342-AB34-2012EC40B7FD}" destId="{6B050EC2-AC7F-2149-B2B1-747E715EE65F}" srcOrd="0" destOrd="0" presId="urn:microsoft.com/office/officeart/2016/7/layout/BasicLinearProcessNumbered"/>
    <dgm:cxn modelId="{9BD55DEE-AE11-D64E-8541-91119F73B330}" type="presParOf" srcId="{6B050EC2-AC7F-2149-B2B1-747E715EE65F}" destId="{BFEB138D-CB96-734A-8754-FC8DACB0043E}" srcOrd="0" destOrd="0" presId="urn:microsoft.com/office/officeart/2016/7/layout/BasicLinearProcessNumbered"/>
    <dgm:cxn modelId="{F7A4FF4D-3B65-C947-B9A2-C0EBE5CEA5C1}" type="presParOf" srcId="{6B050EC2-AC7F-2149-B2B1-747E715EE65F}" destId="{500F0E95-B0F8-D14F-B307-2255AA67B86E}" srcOrd="1" destOrd="0" presId="urn:microsoft.com/office/officeart/2016/7/layout/BasicLinearProcessNumbered"/>
    <dgm:cxn modelId="{C708067B-AFFA-D944-BFF8-257F3CF83779}" type="presParOf" srcId="{6B050EC2-AC7F-2149-B2B1-747E715EE65F}" destId="{FD7A2508-D618-2D4A-83D2-7CA87787C3C2}" srcOrd="2" destOrd="0" presId="urn:microsoft.com/office/officeart/2016/7/layout/BasicLinearProcessNumbered"/>
    <dgm:cxn modelId="{07B8A6F2-D508-AC48-AFBA-6AC8E2D5444D}" type="presParOf" srcId="{6B050EC2-AC7F-2149-B2B1-747E715EE65F}" destId="{51EDCE01-ED3B-BF45-8166-5DF150FE6AE5}" srcOrd="3" destOrd="0" presId="urn:microsoft.com/office/officeart/2016/7/layout/BasicLinearProcessNumbered"/>
    <dgm:cxn modelId="{2866D60A-D939-1B40-9A21-E536443C0920}" type="presParOf" srcId="{0E8C2A70-DEF2-3342-AB34-2012EC40B7FD}" destId="{3E58A94B-8831-3849-9B67-BD13F2D0DEF2}" srcOrd="1" destOrd="0" presId="urn:microsoft.com/office/officeart/2016/7/layout/BasicLinearProcessNumbered"/>
    <dgm:cxn modelId="{483BB53C-4E50-BF40-A7A3-0A1C72D09D6F}" type="presParOf" srcId="{0E8C2A70-DEF2-3342-AB34-2012EC40B7FD}" destId="{8902E72F-C26A-7445-BB81-76D1AB2A4515}" srcOrd="2" destOrd="0" presId="urn:microsoft.com/office/officeart/2016/7/layout/BasicLinearProcessNumbered"/>
    <dgm:cxn modelId="{7F651186-CB74-4742-A0DB-0872DD50066D}" type="presParOf" srcId="{8902E72F-C26A-7445-BB81-76D1AB2A4515}" destId="{2CFE874C-A898-704E-8CD0-793B0175A8FE}" srcOrd="0" destOrd="0" presId="urn:microsoft.com/office/officeart/2016/7/layout/BasicLinearProcessNumbered"/>
    <dgm:cxn modelId="{061D6403-1567-094B-90B8-38BE194FB5CD}" type="presParOf" srcId="{8902E72F-C26A-7445-BB81-76D1AB2A4515}" destId="{943851C3-7AC9-C14C-B8A2-70DE58A53C9C}" srcOrd="1" destOrd="0" presId="urn:microsoft.com/office/officeart/2016/7/layout/BasicLinearProcessNumbered"/>
    <dgm:cxn modelId="{8497079E-B90D-1747-962A-850040D86A5A}" type="presParOf" srcId="{8902E72F-C26A-7445-BB81-76D1AB2A4515}" destId="{9B8E5DB9-3056-D44D-93E2-3077AE5AFEE6}" srcOrd="2" destOrd="0" presId="urn:microsoft.com/office/officeart/2016/7/layout/BasicLinearProcessNumbered"/>
    <dgm:cxn modelId="{7F80260C-82DC-2E44-B6C6-1F4BA2CB5544}" type="presParOf" srcId="{8902E72F-C26A-7445-BB81-76D1AB2A4515}" destId="{76043BCA-78EB-7544-AB25-F4E344B15D4A}" srcOrd="3" destOrd="0" presId="urn:microsoft.com/office/officeart/2016/7/layout/BasicLinearProcessNumbered"/>
    <dgm:cxn modelId="{642C4196-8191-B246-8FC7-5B0A4E41C83A}" type="presParOf" srcId="{0E8C2A70-DEF2-3342-AB34-2012EC40B7FD}" destId="{366A51B7-532E-5B45-B5E5-02E89BB3336F}" srcOrd="3" destOrd="0" presId="urn:microsoft.com/office/officeart/2016/7/layout/BasicLinearProcessNumbered"/>
    <dgm:cxn modelId="{6572FEB3-988B-144C-B559-53F9DEEBE404}" type="presParOf" srcId="{0E8C2A70-DEF2-3342-AB34-2012EC40B7FD}" destId="{16E9FE4C-3227-9A4F-ACD5-929461369451}" srcOrd="4" destOrd="0" presId="urn:microsoft.com/office/officeart/2016/7/layout/BasicLinearProcessNumbered"/>
    <dgm:cxn modelId="{2F5886AF-D086-B84D-8FA7-F4629D29B11D}" type="presParOf" srcId="{16E9FE4C-3227-9A4F-ACD5-929461369451}" destId="{A1B8CA2C-50AF-CF46-A00F-B8F7083804C3}" srcOrd="0" destOrd="0" presId="urn:microsoft.com/office/officeart/2016/7/layout/BasicLinearProcessNumbered"/>
    <dgm:cxn modelId="{25C981A3-459D-C343-94CE-007EBDA274F1}" type="presParOf" srcId="{16E9FE4C-3227-9A4F-ACD5-929461369451}" destId="{DCAE9DD7-AE91-C94D-AB4C-CF556DBC13D3}" srcOrd="1" destOrd="0" presId="urn:microsoft.com/office/officeart/2016/7/layout/BasicLinearProcessNumbered"/>
    <dgm:cxn modelId="{51E044A9-8F63-5049-8875-822202E053C7}" type="presParOf" srcId="{16E9FE4C-3227-9A4F-ACD5-929461369451}" destId="{2775DE6E-25C9-AD46-B3F0-203756B7D2CE}" srcOrd="2" destOrd="0" presId="urn:microsoft.com/office/officeart/2016/7/layout/BasicLinearProcessNumbered"/>
    <dgm:cxn modelId="{39AB07B6-4911-3B48-96BE-AF2CA33DEAB7}" type="presParOf" srcId="{16E9FE4C-3227-9A4F-ACD5-929461369451}" destId="{913D4C46-1B29-2D40-B503-7C3FDAD86429}" srcOrd="3" destOrd="0" presId="urn:microsoft.com/office/officeart/2016/7/layout/BasicLinearProcessNumbered"/>
    <dgm:cxn modelId="{A7D2C556-94E6-A643-AF65-EB3ADCFB06D6}" type="presParOf" srcId="{0E8C2A70-DEF2-3342-AB34-2012EC40B7FD}" destId="{C15FAC9E-D691-4042-B73A-D2AC00A49810}" srcOrd="5" destOrd="0" presId="urn:microsoft.com/office/officeart/2016/7/layout/BasicLinearProcessNumbered"/>
    <dgm:cxn modelId="{255556D4-A866-894D-B245-7D5DC29567B8}" type="presParOf" srcId="{0E8C2A70-DEF2-3342-AB34-2012EC40B7FD}" destId="{5B2FAC7E-6B2A-C242-9EAE-605456D093EF}" srcOrd="6" destOrd="0" presId="urn:microsoft.com/office/officeart/2016/7/layout/BasicLinearProcessNumbered"/>
    <dgm:cxn modelId="{B0642CA3-7A74-E646-8A51-3437AC448327}" type="presParOf" srcId="{5B2FAC7E-6B2A-C242-9EAE-605456D093EF}" destId="{79AEB79F-99D4-414B-828D-8564CDCF0040}" srcOrd="0" destOrd="0" presId="urn:microsoft.com/office/officeart/2016/7/layout/BasicLinearProcessNumbered"/>
    <dgm:cxn modelId="{0723E05A-74DD-8442-BB80-E5811C67AA08}" type="presParOf" srcId="{5B2FAC7E-6B2A-C242-9EAE-605456D093EF}" destId="{29649DD9-0E5D-1540-87FB-CE94E31C1EA0}" srcOrd="1" destOrd="0" presId="urn:microsoft.com/office/officeart/2016/7/layout/BasicLinearProcessNumbered"/>
    <dgm:cxn modelId="{0C31A91C-38E0-214F-A34B-2F4D5CA7CE85}" type="presParOf" srcId="{5B2FAC7E-6B2A-C242-9EAE-605456D093EF}" destId="{7A117A72-B21C-744A-9030-D22A81D0055F}" srcOrd="2" destOrd="0" presId="urn:microsoft.com/office/officeart/2016/7/layout/BasicLinearProcessNumbered"/>
    <dgm:cxn modelId="{E9E0F202-1862-BB45-94FF-BBCAE7A1E7F1}" type="presParOf" srcId="{5B2FAC7E-6B2A-C242-9EAE-605456D093EF}" destId="{DF4D6CD1-70C3-884B-89FA-4E3CAE8552A3}" srcOrd="3" destOrd="0" presId="urn:microsoft.com/office/officeart/2016/7/layout/BasicLinearProcessNumbered"/>
    <dgm:cxn modelId="{AF3BF3C9-1B95-304B-B5C5-B749E0291BE8}" type="presParOf" srcId="{0E8C2A70-DEF2-3342-AB34-2012EC40B7FD}" destId="{46AE0F1D-0CD5-0B4B-84C3-75E0D015EAE7}" srcOrd="7" destOrd="0" presId="urn:microsoft.com/office/officeart/2016/7/layout/BasicLinearProcessNumbered"/>
    <dgm:cxn modelId="{41FD7CDF-4313-4642-9749-D8525656FF11}" type="presParOf" srcId="{0E8C2A70-DEF2-3342-AB34-2012EC40B7FD}" destId="{4544AAE6-68F5-8B4E-8C5F-D8A7172AB9A8}" srcOrd="8" destOrd="0" presId="urn:microsoft.com/office/officeart/2016/7/layout/BasicLinearProcessNumbered"/>
    <dgm:cxn modelId="{FDBDA3B3-6F09-084C-B89B-879E4BFF6579}" type="presParOf" srcId="{4544AAE6-68F5-8B4E-8C5F-D8A7172AB9A8}" destId="{9F35FAFA-0BAD-8349-AE83-447FD58CE65E}" srcOrd="0" destOrd="0" presId="urn:microsoft.com/office/officeart/2016/7/layout/BasicLinearProcessNumbered"/>
    <dgm:cxn modelId="{692AD11B-4E99-634C-A807-0395E560294A}" type="presParOf" srcId="{4544AAE6-68F5-8B4E-8C5F-D8A7172AB9A8}" destId="{3D5F4220-9840-5D4E-B5D1-780A6CF12D5A}" srcOrd="1" destOrd="0" presId="urn:microsoft.com/office/officeart/2016/7/layout/BasicLinearProcessNumbered"/>
    <dgm:cxn modelId="{072896C7-54E3-8248-92CB-0C25597C56BB}" type="presParOf" srcId="{4544AAE6-68F5-8B4E-8C5F-D8A7172AB9A8}" destId="{7519ED2A-AE9E-1440-A95B-011A26B44ABF}" srcOrd="2" destOrd="0" presId="urn:microsoft.com/office/officeart/2016/7/layout/BasicLinearProcessNumbered"/>
    <dgm:cxn modelId="{1E6B0309-BE91-5B42-A96B-7EE941A2EEA2}" type="presParOf" srcId="{4544AAE6-68F5-8B4E-8C5F-D8A7172AB9A8}" destId="{AB199E7A-3C0F-C24B-A601-11326236A02D}" srcOrd="3" destOrd="0" presId="urn:microsoft.com/office/officeart/2016/7/layout/BasicLinearProcessNumbered"/>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3CA0A-827B-468A-89D9-0F42E96E9415}">
      <dsp:nvSpPr>
        <dsp:cNvPr id="0" name=""/>
        <dsp:cNvSpPr/>
      </dsp:nvSpPr>
      <dsp:spPr>
        <a:xfrm>
          <a:off x="1178550" y="9323"/>
          <a:ext cx="1681312" cy="16813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88D3CD-08BD-4085-BBDF-F0DF2BEB8F99}">
      <dsp:nvSpPr>
        <dsp:cNvPr id="0" name=""/>
        <dsp:cNvSpPr/>
      </dsp:nvSpPr>
      <dsp:spPr>
        <a:xfrm>
          <a:off x="1536862" y="367636"/>
          <a:ext cx="964687" cy="96468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2483D6-C91E-4635-BE2D-C1E2508F15C8}">
      <dsp:nvSpPr>
        <dsp:cNvPr id="0" name=""/>
        <dsp:cNvSpPr/>
      </dsp:nvSpPr>
      <dsp:spPr>
        <a:xfrm>
          <a:off x="641081" y="2214323"/>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0" i="0" kern="1200" dirty="0">
              <a:latin typeface="Franklin Gothic Book" panose="020B0503020102020204" pitchFamily="34" charset="0"/>
            </a:rPr>
            <a:t>Increase Number of </a:t>
          </a:r>
          <a:r>
            <a:rPr lang="en-US" sz="1400" b="0" i="0" kern="1200" dirty="0" err="1">
              <a:latin typeface="Franklin Gothic Book" panose="020B0503020102020204" pitchFamily="34" charset="0"/>
            </a:rPr>
            <a:t>Rotaractors</a:t>
          </a:r>
          <a:r>
            <a:rPr lang="en-US" sz="1400" b="0" i="0" kern="1200" dirty="0">
              <a:latin typeface="Franklin Gothic Book" panose="020B0503020102020204" pitchFamily="34" charset="0"/>
            </a:rPr>
            <a:t> reported to Rotary by 100%</a:t>
          </a:r>
        </a:p>
      </dsp:txBody>
      <dsp:txXfrm>
        <a:off x="641081" y="2214323"/>
        <a:ext cx="2756250" cy="720000"/>
      </dsp:txXfrm>
    </dsp:sp>
    <dsp:sp modelId="{5EC75B3F-BC66-4D78-913A-0A605A01761D}">
      <dsp:nvSpPr>
        <dsp:cNvPr id="0" name=""/>
        <dsp:cNvSpPr/>
      </dsp:nvSpPr>
      <dsp:spPr>
        <a:xfrm>
          <a:off x="4417143" y="9323"/>
          <a:ext cx="1681312" cy="16813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943D1B-DA44-47E4-B0C8-B166D5C55FA7}">
      <dsp:nvSpPr>
        <dsp:cNvPr id="0" name=""/>
        <dsp:cNvSpPr/>
      </dsp:nvSpPr>
      <dsp:spPr>
        <a:xfrm>
          <a:off x="4775456" y="367636"/>
          <a:ext cx="964687" cy="964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19152E-8667-4684-A369-32C841722A2F}">
      <dsp:nvSpPr>
        <dsp:cNvPr id="0" name=""/>
        <dsp:cNvSpPr/>
      </dsp:nvSpPr>
      <dsp:spPr>
        <a:xfrm>
          <a:off x="3879675" y="2214323"/>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latin typeface="Franklin Gothic Book" panose="020B0503020102020204" pitchFamily="34" charset="0"/>
            </a:rPr>
            <a:t>Increase </a:t>
          </a:r>
          <a:r>
            <a:rPr lang="en-US" sz="1400" kern="1200" dirty="0" err="1">
              <a:latin typeface="Franklin Gothic Book" panose="020B0503020102020204" pitchFamily="34" charset="0"/>
            </a:rPr>
            <a:t>Rotaractors</a:t>
          </a:r>
          <a:r>
            <a:rPr lang="en-US" sz="1400" kern="1200" dirty="0">
              <a:latin typeface="Franklin Gothic Book" panose="020B0503020102020204" pitchFamily="34" charset="0"/>
            </a:rPr>
            <a:t> who join by 20%</a:t>
          </a:r>
        </a:p>
      </dsp:txBody>
      <dsp:txXfrm>
        <a:off x="3879675" y="2214323"/>
        <a:ext cx="2756250" cy="720000"/>
      </dsp:txXfrm>
    </dsp:sp>
    <dsp:sp modelId="{C9A81C74-0A23-478B-8D69-90271BB15F38}">
      <dsp:nvSpPr>
        <dsp:cNvPr id="0" name=""/>
        <dsp:cNvSpPr/>
      </dsp:nvSpPr>
      <dsp:spPr>
        <a:xfrm>
          <a:off x="7655737" y="9323"/>
          <a:ext cx="1681312" cy="16813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E060FE-D8F3-4DA7-93CF-F09A21BA6109}">
      <dsp:nvSpPr>
        <dsp:cNvPr id="0" name=""/>
        <dsp:cNvSpPr/>
      </dsp:nvSpPr>
      <dsp:spPr>
        <a:xfrm>
          <a:off x="8014050" y="367636"/>
          <a:ext cx="964687" cy="964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9C11B9-9AF6-4EBF-9342-4C07691D04F5}">
      <dsp:nvSpPr>
        <dsp:cNvPr id="0" name=""/>
        <dsp:cNvSpPr/>
      </dsp:nvSpPr>
      <dsp:spPr>
        <a:xfrm>
          <a:off x="7118268" y="2214323"/>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0" i="0" kern="1200" dirty="0">
              <a:latin typeface="Franklin Gothic Book" panose="020B0503020102020204" pitchFamily="34" charset="0"/>
            </a:rPr>
            <a:t>Increase the number of </a:t>
          </a:r>
          <a:r>
            <a:rPr lang="en-US" sz="1400" b="0" i="0" kern="1200" dirty="0" err="1">
              <a:latin typeface="Franklin Gothic Book" panose="020B0503020102020204" pitchFamily="34" charset="0"/>
            </a:rPr>
            <a:t>Rotaractors</a:t>
          </a:r>
          <a:r>
            <a:rPr lang="en-US" sz="1400" b="0" i="0" kern="1200" dirty="0">
              <a:latin typeface="Franklin Gothic Book" panose="020B0503020102020204" pitchFamily="34" charset="0"/>
            </a:rPr>
            <a:t> to 1 million </a:t>
          </a:r>
        </a:p>
        <a:p>
          <a:pPr marL="0" lvl="0" indent="0" algn="ctr" defTabSz="622300">
            <a:lnSpc>
              <a:spcPct val="100000"/>
            </a:lnSpc>
            <a:spcBef>
              <a:spcPct val="0"/>
            </a:spcBef>
            <a:spcAft>
              <a:spcPct val="35000"/>
            </a:spcAft>
            <a:buNone/>
            <a:defRPr cap="all"/>
          </a:pPr>
          <a:r>
            <a:rPr lang="en-US" sz="1400" b="0" i="0" kern="1200" dirty="0">
              <a:latin typeface="Franklin Gothic Book" panose="020B0503020102020204" pitchFamily="34" charset="0"/>
            </a:rPr>
            <a:t>by 2029</a:t>
          </a:r>
        </a:p>
      </dsp:txBody>
      <dsp:txXfrm>
        <a:off x="7118268" y="2214323"/>
        <a:ext cx="275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B138D-CB96-734A-8754-FC8DACB0043E}">
      <dsp:nvSpPr>
        <dsp:cNvPr id="0" name=""/>
        <dsp:cNvSpPr/>
      </dsp:nvSpPr>
      <dsp:spPr>
        <a:xfrm>
          <a:off x="3015" y="-47500"/>
          <a:ext cx="1632757" cy="270606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296" tIns="330200" rIns="127296"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Franklin Gothic Book" panose="020B0503020102020204" pitchFamily="34" charset="0"/>
            </a:rPr>
            <a:t>Introduce this wonderful life changing program for the youth in our communities to all the clubs in District 6920</a:t>
          </a:r>
        </a:p>
      </dsp:txBody>
      <dsp:txXfrm>
        <a:off x="3015" y="980805"/>
        <a:ext cx="1632757" cy="1623641"/>
      </dsp:txXfrm>
    </dsp:sp>
    <dsp:sp modelId="{500F0E95-B0F8-D14F-B307-2255AA67B86E}">
      <dsp:nvSpPr>
        <dsp:cNvPr id="0" name=""/>
        <dsp:cNvSpPr/>
      </dsp:nvSpPr>
      <dsp:spPr>
        <a:xfrm>
          <a:off x="476515" y="391190"/>
          <a:ext cx="685758" cy="68575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464" tIns="12700" rIns="53464" bIns="12700" numCol="1" spcCol="1270" anchor="ctr" anchorCtr="0">
          <a:noAutofit/>
        </a:bodyPr>
        <a:lstStyle/>
        <a:p>
          <a:pPr marL="0" lvl="0" indent="0" algn="ctr" defTabSz="1511300">
            <a:lnSpc>
              <a:spcPct val="90000"/>
            </a:lnSpc>
            <a:spcBef>
              <a:spcPct val="0"/>
            </a:spcBef>
            <a:spcAft>
              <a:spcPct val="35000"/>
            </a:spcAft>
            <a:buNone/>
          </a:pPr>
          <a:r>
            <a:rPr lang="en-US" sz="3400" kern="1200"/>
            <a:t>1</a:t>
          </a:r>
        </a:p>
      </dsp:txBody>
      <dsp:txXfrm>
        <a:off x="576942" y="491617"/>
        <a:ext cx="484904" cy="484904"/>
      </dsp:txXfrm>
    </dsp:sp>
    <dsp:sp modelId="{FD7A2508-D618-2D4A-83D2-7CA87787C3C2}">
      <dsp:nvSpPr>
        <dsp:cNvPr id="0" name=""/>
        <dsp:cNvSpPr/>
      </dsp:nvSpPr>
      <dsp:spPr>
        <a:xfrm>
          <a:off x="3015" y="2633114"/>
          <a:ext cx="1632757" cy="7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FE874C-A898-704E-8CD0-793B0175A8FE}">
      <dsp:nvSpPr>
        <dsp:cNvPr id="0" name=""/>
        <dsp:cNvSpPr/>
      </dsp:nvSpPr>
      <dsp:spPr>
        <a:xfrm>
          <a:off x="1799048" y="-47500"/>
          <a:ext cx="1632757" cy="270606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296" tIns="330200" rIns="127296"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Franklin Gothic Book" panose="020B0503020102020204" pitchFamily="34" charset="0"/>
            </a:rPr>
            <a:t>Obtain commitment from 4 to 6 clubs in District 6920 to sponsor Youth Exchange in their club</a:t>
          </a:r>
        </a:p>
      </dsp:txBody>
      <dsp:txXfrm>
        <a:off x="1799048" y="980805"/>
        <a:ext cx="1632757" cy="1623641"/>
      </dsp:txXfrm>
    </dsp:sp>
    <dsp:sp modelId="{943851C3-7AC9-C14C-B8A2-70DE58A53C9C}">
      <dsp:nvSpPr>
        <dsp:cNvPr id="0" name=""/>
        <dsp:cNvSpPr/>
      </dsp:nvSpPr>
      <dsp:spPr>
        <a:xfrm>
          <a:off x="2272548" y="391190"/>
          <a:ext cx="685758" cy="68575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464" tIns="12700" rIns="53464" bIns="12700" numCol="1" spcCol="1270" anchor="ctr" anchorCtr="0">
          <a:noAutofit/>
        </a:bodyPr>
        <a:lstStyle/>
        <a:p>
          <a:pPr marL="0" lvl="0" indent="0" algn="ctr" defTabSz="1511300">
            <a:lnSpc>
              <a:spcPct val="90000"/>
            </a:lnSpc>
            <a:spcBef>
              <a:spcPct val="0"/>
            </a:spcBef>
            <a:spcAft>
              <a:spcPct val="35000"/>
            </a:spcAft>
            <a:buNone/>
          </a:pPr>
          <a:r>
            <a:rPr lang="en-US" sz="3400" kern="1200"/>
            <a:t>2</a:t>
          </a:r>
        </a:p>
      </dsp:txBody>
      <dsp:txXfrm>
        <a:off x="2372975" y="491617"/>
        <a:ext cx="484904" cy="484904"/>
      </dsp:txXfrm>
    </dsp:sp>
    <dsp:sp modelId="{9B8E5DB9-3056-D44D-93E2-3077AE5AFEE6}">
      <dsp:nvSpPr>
        <dsp:cNvPr id="0" name=""/>
        <dsp:cNvSpPr/>
      </dsp:nvSpPr>
      <dsp:spPr>
        <a:xfrm>
          <a:off x="1799048" y="2623880"/>
          <a:ext cx="1632757" cy="7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B8CA2C-50AF-CF46-A00F-B8F7083804C3}">
      <dsp:nvSpPr>
        <dsp:cNvPr id="0" name=""/>
        <dsp:cNvSpPr/>
      </dsp:nvSpPr>
      <dsp:spPr>
        <a:xfrm>
          <a:off x="3595081" y="-47500"/>
          <a:ext cx="1632757" cy="275370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296" tIns="330200" rIns="127296"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Franklin Gothic Book" panose="020B0503020102020204" pitchFamily="34" charset="0"/>
            </a:rPr>
            <a:t>Have 4 to 6 high school students qualify for the program and going abroad to study</a:t>
          </a:r>
        </a:p>
      </dsp:txBody>
      <dsp:txXfrm>
        <a:off x="3595081" y="998908"/>
        <a:ext cx="1632757" cy="1652224"/>
      </dsp:txXfrm>
    </dsp:sp>
    <dsp:sp modelId="{DCAE9DD7-AE91-C94D-AB4C-CF556DBC13D3}">
      <dsp:nvSpPr>
        <dsp:cNvPr id="0" name=""/>
        <dsp:cNvSpPr/>
      </dsp:nvSpPr>
      <dsp:spPr>
        <a:xfrm>
          <a:off x="4068581" y="415008"/>
          <a:ext cx="685758" cy="68575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464" tIns="12700" rIns="53464" bIns="12700" numCol="1" spcCol="1270" anchor="ctr" anchorCtr="0">
          <a:noAutofit/>
        </a:bodyPr>
        <a:lstStyle/>
        <a:p>
          <a:pPr marL="0" lvl="0" indent="0" algn="ctr" defTabSz="1511300">
            <a:lnSpc>
              <a:spcPct val="90000"/>
            </a:lnSpc>
            <a:spcBef>
              <a:spcPct val="0"/>
            </a:spcBef>
            <a:spcAft>
              <a:spcPct val="35000"/>
            </a:spcAft>
            <a:buNone/>
          </a:pPr>
          <a:r>
            <a:rPr lang="en-US" sz="3400" kern="1200"/>
            <a:t>3</a:t>
          </a:r>
        </a:p>
      </dsp:txBody>
      <dsp:txXfrm>
        <a:off x="4169008" y="515435"/>
        <a:ext cx="484904" cy="484904"/>
      </dsp:txXfrm>
    </dsp:sp>
    <dsp:sp modelId="{2775DE6E-25C9-AD46-B3F0-203756B7D2CE}">
      <dsp:nvSpPr>
        <dsp:cNvPr id="0" name=""/>
        <dsp:cNvSpPr/>
      </dsp:nvSpPr>
      <dsp:spPr>
        <a:xfrm>
          <a:off x="3595081" y="2610757"/>
          <a:ext cx="1632757" cy="7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AEB79F-99D4-414B-828D-8564CDCF0040}">
      <dsp:nvSpPr>
        <dsp:cNvPr id="0" name=""/>
        <dsp:cNvSpPr/>
      </dsp:nvSpPr>
      <dsp:spPr>
        <a:xfrm>
          <a:off x="5391114" y="-47500"/>
          <a:ext cx="1632757" cy="265870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296" tIns="330200" rIns="127296"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Franklin Gothic Book" panose="020B0503020102020204" pitchFamily="34" charset="0"/>
            </a:rPr>
            <a:t>Host 4 to 6 </a:t>
          </a:r>
          <a:r>
            <a:rPr lang="en-US" sz="1400" kern="1200">
              <a:latin typeface="Franklin Gothic Book" panose="020B0503020102020204" pitchFamily="34" charset="0"/>
            </a:rPr>
            <a:t>Inbound students to </a:t>
          </a:r>
          <a:r>
            <a:rPr lang="en-US" sz="1400" kern="1200" dirty="0">
              <a:latin typeface="Franklin Gothic Book" panose="020B0503020102020204" pitchFamily="34" charset="0"/>
            </a:rPr>
            <a:t>become part of our Rotary Family</a:t>
          </a:r>
        </a:p>
      </dsp:txBody>
      <dsp:txXfrm>
        <a:off x="5391114" y="962807"/>
        <a:ext cx="1632757" cy="1595224"/>
      </dsp:txXfrm>
    </dsp:sp>
    <dsp:sp modelId="{29649DD9-0E5D-1540-87FB-CE94E31C1EA0}">
      <dsp:nvSpPr>
        <dsp:cNvPr id="0" name=""/>
        <dsp:cNvSpPr/>
      </dsp:nvSpPr>
      <dsp:spPr>
        <a:xfrm>
          <a:off x="5864614" y="367508"/>
          <a:ext cx="685758" cy="68575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464" tIns="12700" rIns="53464" bIns="12700" numCol="1" spcCol="1270" anchor="ctr" anchorCtr="0">
          <a:noAutofit/>
        </a:bodyPr>
        <a:lstStyle/>
        <a:p>
          <a:pPr marL="0" lvl="0" indent="0" algn="ctr" defTabSz="1511300">
            <a:lnSpc>
              <a:spcPct val="90000"/>
            </a:lnSpc>
            <a:spcBef>
              <a:spcPct val="0"/>
            </a:spcBef>
            <a:spcAft>
              <a:spcPct val="35000"/>
            </a:spcAft>
            <a:buNone/>
          </a:pPr>
          <a:r>
            <a:rPr lang="en-US" sz="3400" kern="1200"/>
            <a:t>4</a:t>
          </a:r>
        </a:p>
      </dsp:txBody>
      <dsp:txXfrm>
        <a:off x="5965041" y="467935"/>
        <a:ext cx="484904" cy="484904"/>
      </dsp:txXfrm>
    </dsp:sp>
    <dsp:sp modelId="{7A117A72-B21C-744A-9030-D22A81D0055F}">
      <dsp:nvSpPr>
        <dsp:cNvPr id="0" name=""/>
        <dsp:cNvSpPr/>
      </dsp:nvSpPr>
      <dsp:spPr>
        <a:xfrm>
          <a:off x="5359406" y="2600201"/>
          <a:ext cx="1632757" cy="7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35FAFA-0BAD-8349-AE83-447FD58CE65E}">
      <dsp:nvSpPr>
        <dsp:cNvPr id="0" name=""/>
        <dsp:cNvSpPr/>
      </dsp:nvSpPr>
      <dsp:spPr>
        <a:xfrm>
          <a:off x="7187148" y="-47500"/>
          <a:ext cx="1632757" cy="265870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296" tIns="330200" rIns="127296"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Franklin Gothic Book" panose="020B0503020102020204" pitchFamily="34" charset="0"/>
            </a:rPr>
            <a:t>Gain the experience in our District and Clubs to expand the program for future years </a:t>
          </a:r>
        </a:p>
      </dsp:txBody>
      <dsp:txXfrm>
        <a:off x="7187148" y="962807"/>
        <a:ext cx="1632757" cy="1595224"/>
      </dsp:txXfrm>
    </dsp:sp>
    <dsp:sp modelId="{3D5F4220-9840-5D4E-B5D1-780A6CF12D5A}">
      <dsp:nvSpPr>
        <dsp:cNvPr id="0" name=""/>
        <dsp:cNvSpPr/>
      </dsp:nvSpPr>
      <dsp:spPr>
        <a:xfrm>
          <a:off x="7660647" y="367508"/>
          <a:ext cx="685758" cy="68575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464" tIns="12700" rIns="53464" bIns="12700" numCol="1" spcCol="1270" anchor="ctr" anchorCtr="0">
          <a:noAutofit/>
        </a:bodyPr>
        <a:lstStyle/>
        <a:p>
          <a:pPr marL="0" lvl="0" indent="0" algn="ctr" defTabSz="1511300">
            <a:lnSpc>
              <a:spcPct val="90000"/>
            </a:lnSpc>
            <a:spcBef>
              <a:spcPct val="0"/>
            </a:spcBef>
            <a:spcAft>
              <a:spcPct val="35000"/>
            </a:spcAft>
            <a:buNone/>
          </a:pPr>
          <a:r>
            <a:rPr lang="en-US" sz="3400" kern="1200"/>
            <a:t>5</a:t>
          </a:r>
        </a:p>
      </dsp:txBody>
      <dsp:txXfrm>
        <a:off x="7761074" y="467935"/>
        <a:ext cx="484904" cy="484904"/>
      </dsp:txXfrm>
    </dsp:sp>
    <dsp:sp modelId="{7519ED2A-AE9E-1440-A95B-011A26B44ABF}">
      <dsp:nvSpPr>
        <dsp:cNvPr id="0" name=""/>
        <dsp:cNvSpPr/>
      </dsp:nvSpPr>
      <dsp:spPr>
        <a:xfrm>
          <a:off x="7187148" y="2581728"/>
          <a:ext cx="1632757" cy="7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97620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r>
              <a:rPr lang="en-US"/>
              <a:t>District Assembly 2018</a:t>
            </a:r>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05D0FA35-31AC-1347-9A21-9EB2E958B9FB}" type="datetimeFigureOut">
              <a:rPr lang="en-US" smtClean="0"/>
              <a:t>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11BCF4-9E2F-8542-9891-DFB56095F606}" type="slidenum">
              <a:rPr lang="en-US" smtClean="0"/>
              <a:t>‹#›</a:t>
            </a:fld>
            <a:endParaRPr lang="en-US"/>
          </a:p>
        </p:txBody>
      </p:sp>
    </p:spTree>
    <p:extLst>
      <p:ext uri="{BB962C8B-B14F-4D97-AF65-F5344CB8AC3E}">
        <p14:creationId xmlns:p14="http://schemas.microsoft.com/office/powerpoint/2010/main" val="81132859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1BCF4-9E2F-8542-9891-DFB56095F606}" type="slidenum">
              <a:rPr lang="en-US" smtClean="0"/>
              <a:t>1</a:t>
            </a:fld>
            <a:endParaRPr lang="en-US"/>
          </a:p>
        </p:txBody>
      </p:sp>
      <p:sp>
        <p:nvSpPr>
          <p:cNvPr id="5" name="Header Placeholder 4"/>
          <p:cNvSpPr>
            <a:spLocks noGrp="1"/>
          </p:cNvSpPr>
          <p:nvPr>
            <p:ph type="hdr" sz="quarter" idx="11"/>
          </p:nvPr>
        </p:nvSpPr>
        <p:spPr/>
        <p:txBody>
          <a:bodyPr/>
          <a:lstStyle/>
          <a:p>
            <a:r>
              <a:rPr lang="en-US"/>
              <a:t>District Assembly 2018</a:t>
            </a:r>
          </a:p>
        </p:txBody>
      </p:sp>
    </p:spTree>
    <p:extLst>
      <p:ext uri="{BB962C8B-B14F-4D97-AF65-F5344CB8AC3E}">
        <p14:creationId xmlns:p14="http://schemas.microsoft.com/office/powerpoint/2010/main" val="973754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1BCF4-9E2F-8542-9891-DFB56095F606}" type="slidenum">
              <a:rPr lang="en-US" smtClean="0"/>
              <a:t>10</a:t>
            </a:fld>
            <a:endParaRPr lang="en-US"/>
          </a:p>
        </p:txBody>
      </p:sp>
      <p:sp>
        <p:nvSpPr>
          <p:cNvPr id="5" name="Header Placeholder 4"/>
          <p:cNvSpPr>
            <a:spLocks noGrp="1"/>
          </p:cNvSpPr>
          <p:nvPr>
            <p:ph type="hdr" sz="quarter" idx="11"/>
          </p:nvPr>
        </p:nvSpPr>
        <p:spPr/>
        <p:txBody>
          <a:bodyPr/>
          <a:lstStyle/>
          <a:p>
            <a:r>
              <a:rPr lang="en-US"/>
              <a:t>District Assembly 2018</a:t>
            </a:r>
          </a:p>
        </p:txBody>
      </p:sp>
    </p:spTree>
    <p:extLst>
      <p:ext uri="{BB962C8B-B14F-4D97-AF65-F5344CB8AC3E}">
        <p14:creationId xmlns:p14="http://schemas.microsoft.com/office/powerpoint/2010/main" val="189354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1BCF4-9E2F-8542-9891-DFB56095F606}" type="slidenum">
              <a:rPr lang="en-US" smtClean="0"/>
              <a:t>11</a:t>
            </a:fld>
            <a:endParaRPr lang="en-US"/>
          </a:p>
        </p:txBody>
      </p:sp>
      <p:sp>
        <p:nvSpPr>
          <p:cNvPr id="5" name="Header Placeholder 4"/>
          <p:cNvSpPr>
            <a:spLocks noGrp="1"/>
          </p:cNvSpPr>
          <p:nvPr>
            <p:ph type="hdr" sz="quarter" idx="11"/>
          </p:nvPr>
        </p:nvSpPr>
        <p:spPr/>
        <p:txBody>
          <a:bodyPr/>
          <a:lstStyle/>
          <a:p>
            <a:r>
              <a:rPr lang="en-US"/>
              <a:t>District Assembly 2018</a:t>
            </a:r>
          </a:p>
        </p:txBody>
      </p:sp>
    </p:spTree>
    <p:extLst>
      <p:ext uri="{BB962C8B-B14F-4D97-AF65-F5344CB8AC3E}">
        <p14:creationId xmlns:p14="http://schemas.microsoft.com/office/powerpoint/2010/main" val="1513276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1BCF4-9E2F-8542-9891-DFB56095F606}" type="slidenum">
              <a:rPr lang="en-US" smtClean="0"/>
              <a:t>12</a:t>
            </a:fld>
            <a:endParaRPr lang="en-US"/>
          </a:p>
        </p:txBody>
      </p:sp>
      <p:sp>
        <p:nvSpPr>
          <p:cNvPr id="5" name="Header Placeholder 4"/>
          <p:cNvSpPr>
            <a:spLocks noGrp="1"/>
          </p:cNvSpPr>
          <p:nvPr>
            <p:ph type="hdr" sz="quarter" idx="11"/>
          </p:nvPr>
        </p:nvSpPr>
        <p:spPr/>
        <p:txBody>
          <a:bodyPr/>
          <a:lstStyle/>
          <a:p>
            <a:r>
              <a:rPr lang="en-US"/>
              <a:t>District Assembly 2018</a:t>
            </a:r>
          </a:p>
        </p:txBody>
      </p:sp>
    </p:spTree>
    <p:extLst>
      <p:ext uri="{BB962C8B-B14F-4D97-AF65-F5344CB8AC3E}">
        <p14:creationId xmlns:p14="http://schemas.microsoft.com/office/powerpoint/2010/main" val="3669803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1BCF4-9E2F-8542-9891-DFB56095F606}" type="slidenum">
              <a:rPr lang="en-US" smtClean="0"/>
              <a:t>13</a:t>
            </a:fld>
            <a:endParaRPr lang="en-US"/>
          </a:p>
        </p:txBody>
      </p:sp>
      <p:sp>
        <p:nvSpPr>
          <p:cNvPr id="5" name="Header Placeholder 4"/>
          <p:cNvSpPr>
            <a:spLocks noGrp="1"/>
          </p:cNvSpPr>
          <p:nvPr>
            <p:ph type="hdr" sz="quarter" idx="11"/>
          </p:nvPr>
        </p:nvSpPr>
        <p:spPr/>
        <p:txBody>
          <a:bodyPr/>
          <a:lstStyle/>
          <a:p>
            <a:r>
              <a:rPr lang="en-US"/>
              <a:t>District Assembly 2018</a:t>
            </a:r>
          </a:p>
        </p:txBody>
      </p:sp>
    </p:spTree>
    <p:extLst>
      <p:ext uri="{BB962C8B-B14F-4D97-AF65-F5344CB8AC3E}">
        <p14:creationId xmlns:p14="http://schemas.microsoft.com/office/powerpoint/2010/main" val="2613071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1BCF4-9E2F-8542-9891-DFB56095F606}" type="slidenum">
              <a:rPr lang="en-US" smtClean="0"/>
              <a:t>14</a:t>
            </a:fld>
            <a:endParaRPr lang="en-US"/>
          </a:p>
        </p:txBody>
      </p:sp>
      <p:sp>
        <p:nvSpPr>
          <p:cNvPr id="5" name="Header Placeholder 4"/>
          <p:cNvSpPr>
            <a:spLocks noGrp="1"/>
          </p:cNvSpPr>
          <p:nvPr>
            <p:ph type="hdr" sz="quarter" idx="11"/>
          </p:nvPr>
        </p:nvSpPr>
        <p:spPr/>
        <p:txBody>
          <a:bodyPr/>
          <a:lstStyle/>
          <a:p>
            <a:r>
              <a:rPr lang="en-US"/>
              <a:t>District Assembly 2018</a:t>
            </a:r>
          </a:p>
        </p:txBody>
      </p:sp>
    </p:spTree>
    <p:extLst>
      <p:ext uri="{BB962C8B-B14F-4D97-AF65-F5344CB8AC3E}">
        <p14:creationId xmlns:p14="http://schemas.microsoft.com/office/powerpoint/2010/main" val="95750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1BCF4-9E2F-8542-9891-DFB56095F606}" type="slidenum">
              <a:rPr lang="en-US" smtClean="0"/>
              <a:t>15</a:t>
            </a:fld>
            <a:endParaRPr lang="en-US"/>
          </a:p>
        </p:txBody>
      </p:sp>
      <p:sp>
        <p:nvSpPr>
          <p:cNvPr id="5" name="Header Placeholder 4"/>
          <p:cNvSpPr>
            <a:spLocks noGrp="1"/>
          </p:cNvSpPr>
          <p:nvPr>
            <p:ph type="hdr" sz="quarter" idx="11"/>
          </p:nvPr>
        </p:nvSpPr>
        <p:spPr/>
        <p:txBody>
          <a:bodyPr/>
          <a:lstStyle/>
          <a:p>
            <a:r>
              <a:rPr lang="en-US"/>
              <a:t>District Assembly 2018</a:t>
            </a:r>
          </a:p>
        </p:txBody>
      </p:sp>
    </p:spTree>
    <p:extLst>
      <p:ext uri="{BB962C8B-B14F-4D97-AF65-F5344CB8AC3E}">
        <p14:creationId xmlns:p14="http://schemas.microsoft.com/office/powerpoint/2010/main" val="2017242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District Assembly 2018</a:t>
            </a:r>
          </a:p>
        </p:txBody>
      </p:sp>
      <p:sp>
        <p:nvSpPr>
          <p:cNvPr id="5" name="Slide Number Placeholder 4"/>
          <p:cNvSpPr>
            <a:spLocks noGrp="1"/>
          </p:cNvSpPr>
          <p:nvPr>
            <p:ph type="sldNum" sz="quarter" idx="5"/>
          </p:nvPr>
        </p:nvSpPr>
        <p:spPr/>
        <p:txBody>
          <a:bodyPr/>
          <a:lstStyle/>
          <a:p>
            <a:fld id="{1611BCF4-9E2F-8542-9891-DFB56095F606}" type="slidenum">
              <a:rPr lang="en-US" smtClean="0"/>
              <a:t>16</a:t>
            </a:fld>
            <a:endParaRPr lang="en-US"/>
          </a:p>
        </p:txBody>
      </p:sp>
    </p:spTree>
    <p:extLst>
      <p:ext uri="{BB962C8B-B14F-4D97-AF65-F5344CB8AC3E}">
        <p14:creationId xmlns:p14="http://schemas.microsoft.com/office/powerpoint/2010/main" val="1319440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1BCF4-9E2F-8542-9891-DFB56095F606}" type="slidenum">
              <a:rPr lang="en-US" smtClean="0"/>
              <a:t>17</a:t>
            </a:fld>
            <a:endParaRPr lang="en-US"/>
          </a:p>
        </p:txBody>
      </p:sp>
      <p:sp>
        <p:nvSpPr>
          <p:cNvPr id="5" name="Header Placeholder 4"/>
          <p:cNvSpPr>
            <a:spLocks noGrp="1"/>
          </p:cNvSpPr>
          <p:nvPr>
            <p:ph type="hdr" sz="quarter" idx="11"/>
          </p:nvPr>
        </p:nvSpPr>
        <p:spPr/>
        <p:txBody>
          <a:bodyPr/>
          <a:lstStyle/>
          <a:p>
            <a:r>
              <a:rPr lang="en-US"/>
              <a:t>District Assembly 2018</a:t>
            </a:r>
          </a:p>
        </p:txBody>
      </p:sp>
    </p:spTree>
    <p:extLst>
      <p:ext uri="{BB962C8B-B14F-4D97-AF65-F5344CB8AC3E}">
        <p14:creationId xmlns:p14="http://schemas.microsoft.com/office/powerpoint/2010/main" val="1108656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1BCF4-9E2F-8542-9891-DFB56095F606}" type="slidenum">
              <a:rPr lang="en-US" smtClean="0"/>
              <a:t>18</a:t>
            </a:fld>
            <a:endParaRPr lang="en-US"/>
          </a:p>
        </p:txBody>
      </p:sp>
      <p:sp>
        <p:nvSpPr>
          <p:cNvPr id="5" name="Header Placeholder 4"/>
          <p:cNvSpPr>
            <a:spLocks noGrp="1"/>
          </p:cNvSpPr>
          <p:nvPr>
            <p:ph type="hdr" sz="quarter" idx="11"/>
          </p:nvPr>
        </p:nvSpPr>
        <p:spPr/>
        <p:txBody>
          <a:bodyPr/>
          <a:lstStyle/>
          <a:p>
            <a:r>
              <a:rPr lang="en-US"/>
              <a:t>District Assembly 2018</a:t>
            </a:r>
          </a:p>
        </p:txBody>
      </p:sp>
    </p:spTree>
    <p:extLst>
      <p:ext uri="{BB962C8B-B14F-4D97-AF65-F5344CB8AC3E}">
        <p14:creationId xmlns:p14="http://schemas.microsoft.com/office/powerpoint/2010/main" val="3031549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1BCF4-9E2F-8542-9891-DFB56095F606}" type="slidenum">
              <a:rPr lang="en-US" smtClean="0"/>
              <a:t>19</a:t>
            </a:fld>
            <a:endParaRPr lang="en-US"/>
          </a:p>
        </p:txBody>
      </p:sp>
      <p:sp>
        <p:nvSpPr>
          <p:cNvPr id="5" name="Header Placeholder 4"/>
          <p:cNvSpPr>
            <a:spLocks noGrp="1"/>
          </p:cNvSpPr>
          <p:nvPr>
            <p:ph type="hdr" sz="quarter" idx="11"/>
          </p:nvPr>
        </p:nvSpPr>
        <p:spPr/>
        <p:txBody>
          <a:bodyPr/>
          <a:lstStyle/>
          <a:p>
            <a:r>
              <a:rPr lang="en-US"/>
              <a:t>District Assembly 2018</a:t>
            </a:r>
          </a:p>
        </p:txBody>
      </p:sp>
    </p:spTree>
    <p:extLst>
      <p:ext uri="{BB962C8B-B14F-4D97-AF65-F5344CB8AC3E}">
        <p14:creationId xmlns:p14="http://schemas.microsoft.com/office/powerpoint/2010/main" val="210328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1BCF4-9E2F-8542-9891-DFB56095F606}" type="slidenum">
              <a:rPr lang="en-US" smtClean="0"/>
              <a:t>2</a:t>
            </a:fld>
            <a:endParaRPr lang="en-US"/>
          </a:p>
        </p:txBody>
      </p:sp>
      <p:sp>
        <p:nvSpPr>
          <p:cNvPr id="5" name="Header Placeholder 4"/>
          <p:cNvSpPr>
            <a:spLocks noGrp="1"/>
          </p:cNvSpPr>
          <p:nvPr>
            <p:ph type="hdr" sz="quarter" idx="11"/>
          </p:nvPr>
        </p:nvSpPr>
        <p:spPr/>
        <p:txBody>
          <a:bodyPr/>
          <a:lstStyle/>
          <a:p>
            <a:r>
              <a:rPr lang="en-US"/>
              <a:t>District Assembly 2018</a:t>
            </a:r>
          </a:p>
        </p:txBody>
      </p:sp>
    </p:spTree>
    <p:extLst>
      <p:ext uri="{BB962C8B-B14F-4D97-AF65-F5344CB8AC3E}">
        <p14:creationId xmlns:p14="http://schemas.microsoft.com/office/powerpoint/2010/main" val="1629777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1BCF4-9E2F-8542-9891-DFB56095F606}" type="slidenum">
              <a:rPr lang="en-US" smtClean="0"/>
              <a:t>20</a:t>
            </a:fld>
            <a:endParaRPr lang="en-US"/>
          </a:p>
        </p:txBody>
      </p:sp>
      <p:sp>
        <p:nvSpPr>
          <p:cNvPr id="5" name="Header Placeholder 4"/>
          <p:cNvSpPr>
            <a:spLocks noGrp="1"/>
          </p:cNvSpPr>
          <p:nvPr>
            <p:ph type="hdr" sz="quarter" idx="11"/>
          </p:nvPr>
        </p:nvSpPr>
        <p:spPr/>
        <p:txBody>
          <a:bodyPr/>
          <a:lstStyle/>
          <a:p>
            <a:r>
              <a:rPr lang="en-US"/>
              <a:t>District Assembly 2018</a:t>
            </a:r>
          </a:p>
        </p:txBody>
      </p:sp>
    </p:spTree>
    <p:extLst>
      <p:ext uri="{BB962C8B-B14F-4D97-AF65-F5344CB8AC3E}">
        <p14:creationId xmlns:p14="http://schemas.microsoft.com/office/powerpoint/2010/main" val="2214963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1BCF4-9E2F-8542-9891-DFB56095F606}" type="slidenum">
              <a:rPr lang="en-US" smtClean="0"/>
              <a:t>21</a:t>
            </a:fld>
            <a:endParaRPr lang="en-US"/>
          </a:p>
        </p:txBody>
      </p:sp>
      <p:sp>
        <p:nvSpPr>
          <p:cNvPr id="5" name="Header Placeholder 4"/>
          <p:cNvSpPr>
            <a:spLocks noGrp="1"/>
          </p:cNvSpPr>
          <p:nvPr>
            <p:ph type="hdr" sz="quarter" idx="11"/>
          </p:nvPr>
        </p:nvSpPr>
        <p:spPr/>
        <p:txBody>
          <a:bodyPr/>
          <a:lstStyle/>
          <a:p>
            <a:r>
              <a:rPr lang="en-US"/>
              <a:t>District Assembly 2018</a:t>
            </a:r>
          </a:p>
        </p:txBody>
      </p:sp>
    </p:spTree>
    <p:extLst>
      <p:ext uri="{BB962C8B-B14F-4D97-AF65-F5344CB8AC3E}">
        <p14:creationId xmlns:p14="http://schemas.microsoft.com/office/powerpoint/2010/main" val="1854415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1BCF4-9E2F-8542-9891-DFB56095F606}" type="slidenum">
              <a:rPr lang="en-US" smtClean="0"/>
              <a:t>22</a:t>
            </a:fld>
            <a:endParaRPr lang="en-US"/>
          </a:p>
        </p:txBody>
      </p:sp>
      <p:sp>
        <p:nvSpPr>
          <p:cNvPr id="5" name="Header Placeholder 4"/>
          <p:cNvSpPr>
            <a:spLocks noGrp="1"/>
          </p:cNvSpPr>
          <p:nvPr>
            <p:ph type="hdr" sz="quarter" idx="11"/>
          </p:nvPr>
        </p:nvSpPr>
        <p:spPr/>
        <p:txBody>
          <a:bodyPr/>
          <a:lstStyle/>
          <a:p>
            <a:r>
              <a:rPr lang="en-US"/>
              <a:t>District Assembly 2018</a:t>
            </a:r>
          </a:p>
        </p:txBody>
      </p:sp>
    </p:spTree>
    <p:extLst>
      <p:ext uri="{BB962C8B-B14F-4D97-AF65-F5344CB8AC3E}">
        <p14:creationId xmlns:p14="http://schemas.microsoft.com/office/powerpoint/2010/main" val="1954877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1BCF4-9E2F-8542-9891-DFB56095F606}" type="slidenum">
              <a:rPr lang="en-US" smtClean="0"/>
              <a:t>24</a:t>
            </a:fld>
            <a:endParaRPr lang="en-US"/>
          </a:p>
        </p:txBody>
      </p:sp>
      <p:sp>
        <p:nvSpPr>
          <p:cNvPr id="5" name="Header Placeholder 4"/>
          <p:cNvSpPr>
            <a:spLocks noGrp="1"/>
          </p:cNvSpPr>
          <p:nvPr>
            <p:ph type="hdr" sz="quarter" idx="11"/>
          </p:nvPr>
        </p:nvSpPr>
        <p:spPr/>
        <p:txBody>
          <a:bodyPr/>
          <a:lstStyle/>
          <a:p>
            <a:r>
              <a:rPr lang="en-US"/>
              <a:t>District Assembly 2018</a:t>
            </a:r>
          </a:p>
        </p:txBody>
      </p:sp>
    </p:spTree>
    <p:extLst>
      <p:ext uri="{BB962C8B-B14F-4D97-AF65-F5344CB8AC3E}">
        <p14:creationId xmlns:p14="http://schemas.microsoft.com/office/powerpoint/2010/main" val="464548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1BCF4-9E2F-8542-9891-DFB56095F606}" type="slidenum">
              <a:rPr lang="en-US" smtClean="0"/>
              <a:t>3</a:t>
            </a:fld>
            <a:endParaRPr lang="en-US"/>
          </a:p>
        </p:txBody>
      </p:sp>
      <p:sp>
        <p:nvSpPr>
          <p:cNvPr id="5" name="Header Placeholder 4"/>
          <p:cNvSpPr>
            <a:spLocks noGrp="1"/>
          </p:cNvSpPr>
          <p:nvPr>
            <p:ph type="hdr" sz="quarter" idx="11"/>
          </p:nvPr>
        </p:nvSpPr>
        <p:spPr/>
        <p:txBody>
          <a:bodyPr/>
          <a:lstStyle/>
          <a:p>
            <a:r>
              <a:rPr lang="en-US"/>
              <a:t>District Assembly 2018</a:t>
            </a:r>
          </a:p>
        </p:txBody>
      </p:sp>
    </p:spTree>
    <p:extLst>
      <p:ext uri="{BB962C8B-B14F-4D97-AF65-F5344CB8AC3E}">
        <p14:creationId xmlns:p14="http://schemas.microsoft.com/office/powerpoint/2010/main" val="62832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1BCF4-9E2F-8542-9891-DFB56095F606}" type="slidenum">
              <a:rPr lang="en-US" smtClean="0"/>
              <a:t>4</a:t>
            </a:fld>
            <a:endParaRPr lang="en-US"/>
          </a:p>
        </p:txBody>
      </p:sp>
      <p:sp>
        <p:nvSpPr>
          <p:cNvPr id="5" name="Header Placeholder 4"/>
          <p:cNvSpPr>
            <a:spLocks noGrp="1"/>
          </p:cNvSpPr>
          <p:nvPr>
            <p:ph type="hdr" sz="quarter" idx="11"/>
          </p:nvPr>
        </p:nvSpPr>
        <p:spPr/>
        <p:txBody>
          <a:bodyPr/>
          <a:lstStyle/>
          <a:p>
            <a:r>
              <a:rPr lang="en-US"/>
              <a:t>District Assembly 2018</a:t>
            </a:r>
          </a:p>
        </p:txBody>
      </p:sp>
    </p:spTree>
    <p:extLst>
      <p:ext uri="{BB962C8B-B14F-4D97-AF65-F5344CB8AC3E}">
        <p14:creationId xmlns:p14="http://schemas.microsoft.com/office/powerpoint/2010/main" val="543644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1BCF4-9E2F-8542-9891-DFB56095F606}" type="slidenum">
              <a:rPr lang="en-US" smtClean="0"/>
              <a:t>5</a:t>
            </a:fld>
            <a:endParaRPr lang="en-US"/>
          </a:p>
        </p:txBody>
      </p:sp>
      <p:sp>
        <p:nvSpPr>
          <p:cNvPr id="5" name="Header Placeholder 4"/>
          <p:cNvSpPr>
            <a:spLocks noGrp="1"/>
          </p:cNvSpPr>
          <p:nvPr>
            <p:ph type="hdr" sz="quarter" idx="11"/>
          </p:nvPr>
        </p:nvSpPr>
        <p:spPr/>
        <p:txBody>
          <a:bodyPr/>
          <a:lstStyle/>
          <a:p>
            <a:r>
              <a:rPr lang="en-US"/>
              <a:t>District Assembly 2018</a:t>
            </a:r>
          </a:p>
        </p:txBody>
      </p:sp>
    </p:spTree>
    <p:extLst>
      <p:ext uri="{BB962C8B-B14F-4D97-AF65-F5344CB8AC3E}">
        <p14:creationId xmlns:p14="http://schemas.microsoft.com/office/powerpoint/2010/main" val="2071499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1BCF4-9E2F-8542-9891-DFB56095F606}" type="slidenum">
              <a:rPr lang="en-US" smtClean="0"/>
              <a:t>6</a:t>
            </a:fld>
            <a:endParaRPr lang="en-US"/>
          </a:p>
        </p:txBody>
      </p:sp>
      <p:sp>
        <p:nvSpPr>
          <p:cNvPr id="5" name="Header Placeholder 4"/>
          <p:cNvSpPr>
            <a:spLocks noGrp="1"/>
          </p:cNvSpPr>
          <p:nvPr>
            <p:ph type="hdr" sz="quarter" idx="11"/>
          </p:nvPr>
        </p:nvSpPr>
        <p:spPr/>
        <p:txBody>
          <a:bodyPr/>
          <a:lstStyle/>
          <a:p>
            <a:r>
              <a:rPr lang="en-US"/>
              <a:t>District Assembly 2018</a:t>
            </a:r>
          </a:p>
        </p:txBody>
      </p:sp>
    </p:spTree>
    <p:extLst>
      <p:ext uri="{BB962C8B-B14F-4D97-AF65-F5344CB8AC3E}">
        <p14:creationId xmlns:p14="http://schemas.microsoft.com/office/powerpoint/2010/main" val="3910894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1BCF4-9E2F-8542-9891-DFB56095F606}" type="slidenum">
              <a:rPr lang="en-US" smtClean="0"/>
              <a:t>7</a:t>
            </a:fld>
            <a:endParaRPr lang="en-US"/>
          </a:p>
        </p:txBody>
      </p:sp>
      <p:sp>
        <p:nvSpPr>
          <p:cNvPr id="5" name="Header Placeholder 4"/>
          <p:cNvSpPr>
            <a:spLocks noGrp="1"/>
          </p:cNvSpPr>
          <p:nvPr>
            <p:ph type="hdr" sz="quarter" idx="11"/>
          </p:nvPr>
        </p:nvSpPr>
        <p:spPr/>
        <p:txBody>
          <a:bodyPr/>
          <a:lstStyle/>
          <a:p>
            <a:r>
              <a:rPr lang="en-US"/>
              <a:t>District Assembly 2018</a:t>
            </a:r>
          </a:p>
        </p:txBody>
      </p:sp>
    </p:spTree>
    <p:extLst>
      <p:ext uri="{BB962C8B-B14F-4D97-AF65-F5344CB8AC3E}">
        <p14:creationId xmlns:p14="http://schemas.microsoft.com/office/powerpoint/2010/main" val="693026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1BCF4-9E2F-8542-9891-DFB56095F606}" type="slidenum">
              <a:rPr lang="en-US" smtClean="0"/>
              <a:t>8</a:t>
            </a:fld>
            <a:endParaRPr lang="en-US"/>
          </a:p>
        </p:txBody>
      </p:sp>
      <p:sp>
        <p:nvSpPr>
          <p:cNvPr id="5" name="Header Placeholder 4"/>
          <p:cNvSpPr>
            <a:spLocks noGrp="1"/>
          </p:cNvSpPr>
          <p:nvPr>
            <p:ph type="hdr" sz="quarter" idx="11"/>
          </p:nvPr>
        </p:nvSpPr>
        <p:spPr/>
        <p:txBody>
          <a:bodyPr/>
          <a:lstStyle/>
          <a:p>
            <a:r>
              <a:rPr lang="en-US"/>
              <a:t>District Assembly 2018</a:t>
            </a:r>
          </a:p>
        </p:txBody>
      </p:sp>
    </p:spTree>
    <p:extLst>
      <p:ext uri="{BB962C8B-B14F-4D97-AF65-F5344CB8AC3E}">
        <p14:creationId xmlns:p14="http://schemas.microsoft.com/office/powerpoint/2010/main" val="693026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1BCF4-9E2F-8542-9891-DFB56095F606}" type="slidenum">
              <a:rPr lang="en-US" smtClean="0"/>
              <a:t>9</a:t>
            </a:fld>
            <a:endParaRPr lang="en-US"/>
          </a:p>
        </p:txBody>
      </p:sp>
      <p:sp>
        <p:nvSpPr>
          <p:cNvPr id="5" name="Header Placeholder 4"/>
          <p:cNvSpPr>
            <a:spLocks noGrp="1"/>
          </p:cNvSpPr>
          <p:nvPr>
            <p:ph type="hdr" sz="quarter" idx="11"/>
          </p:nvPr>
        </p:nvSpPr>
        <p:spPr/>
        <p:txBody>
          <a:bodyPr/>
          <a:lstStyle/>
          <a:p>
            <a:r>
              <a:rPr lang="en-US"/>
              <a:t>District Assembly 2018</a:t>
            </a:r>
          </a:p>
        </p:txBody>
      </p:sp>
    </p:spTree>
    <p:extLst>
      <p:ext uri="{BB962C8B-B14F-4D97-AF65-F5344CB8AC3E}">
        <p14:creationId xmlns:p14="http://schemas.microsoft.com/office/powerpoint/2010/main" val="374058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284664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83150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13377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631104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98069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1554613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1865261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747864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189992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872912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42795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028587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B35BC4-F269-5049-961C-69ABFE863EE3}" type="datetimeFigureOut">
              <a:rPr lang="en-US" smtClean="0"/>
              <a:t>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886718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B35BC4-F269-5049-961C-69ABFE863EE3}" type="datetimeFigureOut">
              <a:rPr lang="en-US" smtClean="0"/>
              <a:t>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2396820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B35BC4-F269-5049-961C-69ABFE863EE3}" type="datetimeFigureOut">
              <a:rPr lang="en-US" smtClean="0"/>
              <a:t>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10627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35BC4-F269-5049-961C-69ABFE863EE3}" type="datetimeFigureOut">
              <a:rPr lang="en-US" smtClean="0"/>
              <a:t>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395232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B35BC4-F269-5049-961C-69ABFE863EE3}" type="datetimeFigureOut">
              <a:rPr lang="en-US" smtClean="0"/>
              <a:t>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1203754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50160-5C2B-0343-AC2F-ECA6FEDF7CD9}" type="slidenum">
              <a:rPr lang="en-US" smtClean="0"/>
              <a:t>‹#›</a:t>
            </a:fld>
            <a:endParaRPr lang="en-US"/>
          </a:p>
        </p:txBody>
      </p:sp>
      <p:sp>
        <p:nvSpPr>
          <p:cNvPr id="5" name="Date Placeholder 4"/>
          <p:cNvSpPr>
            <a:spLocks noGrp="1"/>
          </p:cNvSpPr>
          <p:nvPr>
            <p:ph type="dt" sz="half" idx="10"/>
          </p:nvPr>
        </p:nvSpPr>
        <p:spPr/>
        <p:txBody>
          <a:bodyPr/>
          <a:lstStyle/>
          <a:p>
            <a:fld id="{D2B35BC4-F269-5049-961C-69ABFE863EE3}" type="datetimeFigureOut">
              <a:rPr lang="en-US" smtClean="0"/>
              <a:t>6/20/22</a:t>
            </a:fld>
            <a:endParaRPr lang="en-US"/>
          </a:p>
        </p:txBody>
      </p:sp>
    </p:spTree>
    <p:extLst>
      <p:ext uri="{BB962C8B-B14F-4D97-AF65-F5344CB8AC3E}">
        <p14:creationId xmlns:p14="http://schemas.microsoft.com/office/powerpoint/2010/main" val="3963980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16339217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13815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18057467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6713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2379965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2344428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42418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707096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2181552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9832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20244769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B35BC4-F269-5049-961C-69ABFE863EE3}" type="datetimeFigureOut">
              <a:rPr lang="en-US" smtClean="0"/>
              <a:t>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24408742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B35BC4-F269-5049-961C-69ABFE863EE3}" type="datetimeFigureOut">
              <a:rPr lang="en-US" smtClean="0"/>
              <a:t>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011486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B35BC4-F269-5049-961C-69ABFE863EE3}" type="datetimeFigureOut">
              <a:rPr lang="en-US" smtClean="0"/>
              <a:t>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4196600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35BC4-F269-5049-961C-69ABFE863EE3}" type="datetimeFigureOut">
              <a:rPr lang="en-US" smtClean="0"/>
              <a:t>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95313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B35BC4-F269-5049-961C-69ABFE863EE3}" type="datetimeFigureOut">
              <a:rPr lang="en-US" smtClean="0"/>
              <a:t>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2611487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B35BC4-F269-5049-961C-69ABFE863EE3}" type="datetimeFigureOut">
              <a:rPr lang="en-US" smtClean="0"/>
              <a:t>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26514755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B35BC4-F269-5049-961C-69ABFE863EE3}" type="datetimeFigureOut">
              <a:rPr lang="en-US" smtClean="0"/>
              <a:t>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6784033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4067523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974890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4207142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649147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8360354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8590275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8355748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76740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B35BC4-F269-5049-961C-69ABFE863EE3}" type="datetimeFigureOut">
              <a:rPr lang="en-US" smtClean="0"/>
              <a:t>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29352858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13231529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27749297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B35BC4-F269-5049-961C-69ABFE863EE3}" type="datetimeFigureOut">
              <a:rPr lang="en-US" smtClean="0"/>
              <a:t>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18942009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B35BC4-F269-5049-961C-69ABFE863EE3}" type="datetimeFigureOut">
              <a:rPr lang="en-US" smtClean="0"/>
              <a:t>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9815879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B35BC4-F269-5049-961C-69ABFE863EE3}" type="datetimeFigureOut">
              <a:rPr lang="en-US" smtClean="0"/>
              <a:t>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1053247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35BC4-F269-5049-961C-69ABFE863EE3}" type="datetimeFigureOut">
              <a:rPr lang="en-US" smtClean="0"/>
              <a:t>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0915499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B35BC4-F269-5049-961C-69ABFE863EE3}" type="datetimeFigureOut">
              <a:rPr lang="en-US" smtClean="0"/>
              <a:t>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632108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B35BC4-F269-5049-961C-69ABFE863EE3}" type="datetimeFigureOut">
              <a:rPr lang="en-US" smtClean="0"/>
              <a:t>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8849748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41755049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1214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B35BC4-F269-5049-961C-69ABFE863EE3}" type="datetimeFigureOut">
              <a:rPr lang="en-US" smtClean="0"/>
              <a:t>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832998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42489198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073263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16839518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26282819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13706079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494390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8614386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17153687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B35BC4-F269-5049-961C-69ABFE863EE3}" type="datetimeFigureOut">
              <a:rPr lang="en-US" smtClean="0"/>
              <a:t>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8435449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B35BC4-F269-5049-961C-69ABFE863EE3}" type="datetimeFigureOut">
              <a:rPr lang="en-US" smtClean="0"/>
              <a:t>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81073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35BC4-F269-5049-961C-69ABFE863EE3}" type="datetimeFigureOut">
              <a:rPr lang="en-US" smtClean="0"/>
              <a:t>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13870136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B35BC4-F269-5049-961C-69ABFE863EE3}" type="datetimeFigureOut">
              <a:rPr lang="en-US" smtClean="0"/>
              <a:t>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6531271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35BC4-F269-5049-961C-69ABFE863EE3}" type="datetimeFigureOut">
              <a:rPr lang="en-US" smtClean="0"/>
              <a:t>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25552412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B35BC4-F269-5049-961C-69ABFE863EE3}" type="datetimeFigureOut">
              <a:rPr lang="en-US" smtClean="0"/>
              <a:t>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7995278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B35BC4-F269-5049-961C-69ABFE863EE3}" type="datetimeFigureOut">
              <a:rPr lang="en-US" smtClean="0"/>
              <a:t>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2646444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40859276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790128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42379869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624408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8651885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066262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B35BC4-F269-5049-961C-69ABFE863EE3}" type="datetimeFigureOut">
              <a:rPr lang="en-US" smtClean="0"/>
              <a:t>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11703883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3503431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5634355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4922356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1935147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B35BC4-F269-5049-961C-69ABFE863EE3}" type="datetimeFigureOut">
              <a:rPr lang="en-US" smtClean="0"/>
              <a:t>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0822656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B35BC4-F269-5049-961C-69ABFE863EE3}" type="datetimeFigureOut">
              <a:rPr lang="en-US" smtClean="0"/>
              <a:t>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12256046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B35BC4-F269-5049-961C-69ABFE863EE3}" type="datetimeFigureOut">
              <a:rPr lang="en-US" smtClean="0"/>
              <a:t>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8464545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35BC4-F269-5049-961C-69ABFE863EE3}" type="datetimeFigureOut">
              <a:rPr lang="en-US" smtClean="0"/>
              <a:t>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9252818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B35BC4-F269-5049-961C-69ABFE863EE3}" type="datetimeFigureOut">
              <a:rPr lang="en-US" smtClean="0"/>
              <a:t>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7780785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50160-5C2B-0343-AC2F-ECA6FEDF7CD9}" type="slidenum">
              <a:rPr lang="en-US" smtClean="0"/>
              <a:t>‹#›</a:t>
            </a:fld>
            <a:endParaRPr lang="en-US"/>
          </a:p>
        </p:txBody>
      </p:sp>
      <p:sp>
        <p:nvSpPr>
          <p:cNvPr id="5" name="Date Placeholder 4"/>
          <p:cNvSpPr>
            <a:spLocks noGrp="1"/>
          </p:cNvSpPr>
          <p:nvPr>
            <p:ph type="dt" sz="half" idx="10"/>
          </p:nvPr>
        </p:nvSpPr>
        <p:spPr/>
        <p:txBody>
          <a:bodyPr/>
          <a:lstStyle/>
          <a:p>
            <a:fld id="{D2B35BC4-F269-5049-961C-69ABFE863EE3}" type="datetimeFigureOut">
              <a:rPr lang="en-US" smtClean="0"/>
              <a:t>6/20/22</a:t>
            </a:fld>
            <a:endParaRPr lang="en-US"/>
          </a:p>
        </p:txBody>
      </p:sp>
    </p:spTree>
    <p:extLst>
      <p:ext uri="{BB962C8B-B14F-4D97-AF65-F5344CB8AC3E}">
        <p14:creationId xmlns:p14="http://schemas.microsoft.com/office/powerpoint/2010/main" val="19547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B35BC4-F269-5049-961C-69ABFE863EE3}" type="datetimeFigureOut">
              <a:rPr lang="en-US" smtClean="0"/>
              <a:t>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5315160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13939817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215011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25424217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2158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8765521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26160617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B35BC4-F269-5049-961C-69ABFE863EE3}"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50160-5C2B-0343-AC2F-ECA6FEDF7CD9}" type="slidenum">
              <a:rPr lang="en-US" smtClean="0"/>
              <a:t>‹#›</a:t>
            </a:fld>
            <a:endParaRPr lang="en-US"/>
          </a:p>
        </p:txBody>
      </p:sp>
    </p:spTree>
    <p:extLst>
      <p:ext uri="{BB962C8B-B14F-4D97-AF65-F5344CB8AC3E}">
        <p14:creationId xmlns:p14="http://schemas.microsoft.com/office/powerpoint/2010/main" val="387346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B35BC4-F269-5049-961C-69ABFE863EE3}" type="datetimeFigureOut">
              <a:rPr lang="en-US" smtClean="0"/>
              <a:t>6/20/22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CF50160-5C2B-0343-AC2F-ECA6FEDF7CD9}" type="slidenum">
              <a:rPr lang="en-US" smtClean="0"/>
              <a:t>‹#›</a:t>
            </a:fld>
            <a:endParaRPr lang="en-US"/>
          </a:p>
        </p:txBody>
      </p:sp>
    </p:spTree>
    <p:extLst>
      <p:ext uri="{BB962C8B-B14F-4D97-AF65-F5344CB8AC3E}">
        <p14:creationId xmlns:p14="http://schemas.microsoft.com/office/powerpoint/2010/main" val="418526630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B35BC4-F269-5049-961C-69ABFE863EE3}" type="datetimeFigureOut">
              <a:rPr lang="en-US" smtClean="0"/>
              <a:t>6/20/22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CF50160-5C2B-0343-AC2F-ECA6FEDF7CD9}" type="slidenum">
              <a:rPr lang="en-US" smtClean="0"/>
              <a:t>‹#›</a:t>
            </a:fld>
            <a:endParaRPr lang="en-US"/>
          </a:p>
        </p:txBody>
      </p:sp>
    </p:spTree>
    <p:extLst>
      <p:ext uri="{BB962C8B-B14F-4D97-AF65-F5344CB8AC3E}">
        <p14:creationId xmlns:p14="http://schemas.microsoft.com/office/powerpoint/2010/main" val="27751615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B35BC4-F269-5049-961C-69ABFE863EE3}" type="datetimeFigureOut">
              <a:rPr lang="en-US" smtClean="0"/>
              <a:t>6/20/22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CF50160-5C2B-0343-AC2F-ECA6FEDF7CD9}" type="slidenum">
              <a:rPr lang="en-US" smtClean="0"/>
              <a:t>‹#›</a:t>
            </a:fld>
            <a:endParaRPr lang="en-US"/>
          </a:p>
        </p:txBody>
      </p:sp>
    </p:spTree>
    <p:extLst>
      <p:ext uri="{BB962C8B-B14F-4D97-AF65-F5344CB8AC3E}">
        <p14:creationId xmlns:p14="http://schemas.microsoft.com/office/powerpoint/2010/main" val="1250368616"/>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B35BC4-F269-5049-961C-69ABFE863EE3}" type="datetimeFigureOut">
              <a:rPr lang="en-US" smtClean="0"/>
              <a:t>6/20/22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CF50160-5C2B-0343-AC2F-ECA6FEDF7CD9}" type="slidenum">
              <a:rPr lang="en-US" smtClean="0"/>
              <a:t>‹#›</a:t>
            </a:fld>
            <a:endParaRPr lang="en-US"/>
          </a:p>
        </p:txBody>
      </p:sp>
    </p:spTree>
    <p:extLst>
      <p:ext uri="{BB962C8B-B14F-4D97-AF65-F5344CB8AC3E}">
        <p14:creationId xmlns:p14="http://schemas.microsoft.com/office/powerpoint/2010/main" val="3366502278"/>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B35BC4-F269-5049-961C-69ABFE863EE3}" type="datetimeFigureOut">
              <a:rPr lang="en-US" smtClean="0"/>
              <a:t>6/20/22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CF50160-5C2B-0343-AC2F-ECA6FEDF7CD9}" type="slidenum">
              <a:rPr lang="en-US" smtClean="0"/>
              <a:t>‹#›</a:t>
            </a:fld>
            <a:endParaRPr lang="en-US"/>
          </a:p>
        </p:txBody>
      </p:sp>
    </p:spTree>
    <p:extLst>
      <p:ext uri="{BB962C8B-B14F-4D97-AF65-F5344CB8AC3E}">
        <p14:creationId xmlns:p14="http://schemas.microsoft.com/office/powerpoint/2010/main" val="2279698868"/>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B35BC4-F269-5049-961C-69ABFE863EE3}" type="datetimeFigureOut">
              <a:rPr lang="en-US" smtClean="0"/>
              <a:t>6/20/22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CF50160-5C2B-0343-AC2F-ECA6FEDF7CD9}" type="slidenum">
              <a:rPr lang="en-US" smtClean="0"/>
              <a:t>‹#›</a:t>
            </a:fld>
            <a:endParaRPr lang="en-US"/>
          </a:p>
        </p:txBody>
      </p:sp>
    </p:spTree>
    <p:extLst>
      <p:ext uri="{BB962C8B-B14F-4D97-AF65-F5344CB8AC3E}">
        <p14:creationId xmlns:p14="http://schemas.microsoft.com/office/powerpoint/2010/main" val="383876285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0.xml"/><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0.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www.rotary.org/" TargetMode="External"/><Relationship Id="rId2" Type="http://schemas.openxmlformats.org/officeDocument/2006/relationships/notesSlide" Target="../notesSlides/notesSlide2.xml"/><Relationship Id="rId1" Type="http://schemas.openxmlformats.org/officeDocument/2006/relationships/slideLayout" Target="../slideLayouts/slideLayout82.xml"/><Relationship Id="rId6" Type="http://schemas.openxmlformats.org/officeDocument/2006/relationships/hyperlink" Target="http://www.facebook.com/rotaract" TargetMode="External"/><Relationship Id="rId5" Type="http://schemas.openxmlformats.org/officeDocument/2006/relationships/hyperlink" Target="http://www.facebook.com/interactofficial" TargetMode="External"/><Relationship Id="rId4" Type="http://schemas.openxmlformats.org/officeDocument/2006/relationships/hyperlink" Target="http://www.rotarydistrict6920.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0.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1.jpg"/><Relationship Id="rId3" Type="http://schemas.openxmlformats.org/officeDocument/2006/relationships/image" Target="../media/image19.png"/><Relationship Id="rId7" Type="http://schemas.openxmlformats.org/officeDocument/2006/relationships/hyperlink" Target="http://www.csiet.org/" TargetMode="External"/><Relationship Id="rId12"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hyperlink" Target="https://ryeflorida.org/" TargetMode="External"/><Relationship Id="rId11" Type="http://schemas.openxmlformats.org/officeDocument/2006/relationships/diagramColors" Target="../diagrams/colors2.xml"/><Relationship Id="rId5" Type="http://schemas.openxmlformats.org/officeDocument/2006/relationships/hyperlink" Target="http://www.rotary.org/en/our-programs/youth-exchanges" TargetMode="External"/><Relationship Id="rId10" Type="http://schemas.openxmlformats.org/officeDocument/2006/relationships/diagramQuickStyle" Target="../diagrams/quickStyle2.xml"/><Relationship Id="rId4" Type="http://schemas.openxmlformats.org/officeDocument/2006/relationships/image" Target="../media/image20.png"/><Relationship Id="rId9"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1198C9-1140-1D44-890A-F8B92253668C}"/>
              </a:ext>
            </a:extLst>
          </p:cNvPr>
          <p:cNvSpPr txBox="1">
            <a:spLocks/>
          </p:cNvSpPr>
          <p:nvPr/>
        </p:nvSpPr>
        <p:spPr>
          <a:xfrm>
            <a:off x="465979" y="422711"/>
            <a:ext cx="9144000" cy="1819557"/>
          </a:xfrm>
          <a:prstGeom prst="rect">
            <a:avLst/>
          </a:prstGeom>
          <a:noFill/>
          <a:ln w="28575" cap="rnd" cmpd="sng" algn="ctr">
            <a:noFill/>
            <a:prstDash val="solid"/>
            <a:round/>
          </a:ln>
          <a:effectLst>
            <a:glow rad="101600">
              <a:schemeClr val="accent3">
                <a:satMod val="175000"/>
                <a:alpha val="40000"/>
              </a:schemeClr>
            </a:glow>
          </a:effectLst>
        </p:spPr>
        <p:style>
          <a:lnRef idx="2">
            <a:schemeClr val="accent1"/>
          </a:lnRef>
          <a:fillRef idx="1001">
            <a:schemeClr val="lt1"/>
          </a:fillRef>
          <a:effectRef idx="0">
            <a:schemeClr val="accent1"/>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n-US" sz="7200" dirty="0">
                <a:ln w="0"/>
                <a:solidFill>
                  <a:srgbClr val="00B050"/>
                </a:solidFill>
                <a:effectLst>
                  <a:reflection blurRad="6350" stA="53000" endA="300" endPos="35500" dir="5400000" sy="-90000" algn="bl" rotWithShape="0"/>
                </a:effectLst>
                <a:latin typeface="Franklin Gothic Demi Cond" charset="0"/>
                <a:ea typeface="Franklin Gothic Demi Cond" charset="0"/>
                <a:cs typeface="Franklin Gothic Demi Cond" charset="0"/>
              </a:rPr>
              <a:t>DISTRICT ASSEMBLY</a:t>
            </a:r>
            <a:endParaRPr lang="en-US" sz="5400" dirty="0">
              <a:ln w="0"/>
              <a:solidFill>
                <a:srgbClr val="00B050"/>
              </a:solidFill>
              <a:effectLst>
                <a:reflection blurRad="6350" stA="53000" endA="300" endPos="35500" dir="5400000" sy="-90000" algn="bl" rotWithShape="0"/>
              </a:effectLst>
              <a:latin typeface="Franklin Gothic Demi Cond" charset="0"/>
              <a:ea typeface="Franklin Gothic Demi Cond" charset="0"/>
              <a:cs typeface="Franklin Gothic Demi Cond" charset="0"/>
            </a:endParaRPr>
          </a:p>
        </p:txBody>
      </p:sp>
      <p:pic>
        <p:nvPicPr>
          <p:cNvPr id="13" name="Picture 12" descr="A picture containing logo&#10;&#10;Description automatically generated">
            <a:extLst>
              <a:ext uri="{FF2B5EF4-FFF2-40B4-BE49-F238E27FC236}">
                <a16:creationId xmlns:a16="http://schemas.microsoft.com/office/drawing/2014/main" id="{916A48CD-6416-C344-BA05-047861772EA9}"/>
              </a:ext>
            </a:extLst>
          </p:cNvPr>
          <p:cNvPicPr>
            <a:picLocks noChangeAspect="1"/>
          </p:cNvPicPr>
          <p:nvPr/>
        </p:nvPicPr>
        <p:blipFill>
          <a:blip r:embed="rId3"/>
          <a:stretch>
            <a:fillRect/>
          </a:stretch>
        </p:blipFill>
        <p:spPr>
          <a:xfrm>
            <a:off x="1906474" y="2797934"/>
            <a:ext cx="6096295" cy="2700890"/>
          </a:xfrm>
          <a:prstGeom prst="rect">
            <a:avLst/>
          </a:prstGeom>
        </p:spPr>
      </p:pic>
      <p:sp>
        <p:nvSpPr>
          <p:cNvPr id="14" name="TextBox 13">
            <a:extLst>
              <a:ext uri="{FF2B5EF4-FFF2-40B4-BE49-F238E27FC236}">
                <a16:creationId xmlns:a16="http://schemas.microsoft.com/office/drawing/2014/main" id="{2F21FD0B-ADBC-8543-BF04-BF9CF12CB508}"/>
              </a:ext>
            </a:extLst>
          </p:cNvPr>
          <p:cNvSpPr txBox="1"/>
          <p:nvPr/>
        </p:nvSpPr>
        <p:spPr>
          <a:xfrm>
            <a:off x="2709388" y="5795319"/>
            <a:ext cx="4490466" cy="461665"/>
          </a:xfrm>
          <a:prstGeom prst="rect">
            <a:avLst/>
          </a:prstGeom>
          <a:noFill/>
        </p:spPr>
        <p:txBody>
          <a:bodyPr wrap="square" rtlCol="0">
            <a:spAutoFit/>
          </a:bodyPr>
          <a:lstStyle/>
          <a:p>
            <a:pPr algn="r"/>
            <a:r>
              <a:rPr lang="en-US" sz="2400" i="1" dirty="0">
                <a:solidFill>
                  <a:schemeClr val="bg1">
                    <a:lumMod val="65000"/>
                  </a:schemeClr>
                </a:solidFill>
                <a:latin typeface="Proxima Nova Light" charset="0"/>
                <a:ea typeface="Proxima Nova Light" charset="0"/>
                <a:cs typeface="Proxima Nova Light" charset="0"/>
              </a:rPr>
              <a:t>District 6920 Youth Services</a:t>
            </a:r>
          </a:p>
        </p:txBody>
      </p:sp>
      <p:sp>
        <p:nvSpPr>
          <p:cNvPr id="2" name="TextBox 1">
            <a:extLst>
              <a:ext uri="{FF2B5EF4-FFF2-40B4-BE49-F238E27FC236}">
                <a16:creationId xmlns:a16="http://schemas.microsoft.com/office/drawing/2014/main" id="{4DF69FC9-C63D-0141-A820-9676E0854039}"/>
              </a:ext>
            </a:extLst>
          </p:cNvPr>
          <p:cNvSpPr txBox="1"/>
          <p:nvPr/>
        </p:nvSpPr>
        <p:spPr>
          <a:xfrm>
            <a:off x="1375576" y="1741336"/>
            <a:ext cx="7410615" cy="461665"/>
          </a:xfrm>
          <a:prstGeom prst="rect">
            <a:avLst/>
          </a:prstGeom>
          <a:noFill/>
        </p:spPr>
        <p:txBody>
          <a:bodyPr wrap="square" rtlCol="0">
            <a:spAutoFit/>
          </a:bodyPr>
          <a:lstStyle/>
          <a:p>
            <a:pPr algn="ctr"/>
            <a:r>
              <a:rPr lang="en-US" sz="2400" dirty="0">
                <a:solidFill>
                  <a:schemeClr val="bg1">
                    <a:lumMod val="50000"/>
                  </a:schemeClr>
                </a:solidFill>
              </a:rPr>
              <a:t>JUNE 18  |  DUBLIN, GEORIGA</a:t>
            </a:r>
          </a:p>
        </p:txBody>
      </p:sp>
    </p:spTree>
    <p:extLst>
      <p:ext uri="{BB962C8B-B14F-4D97-AF65-F5344CB8AC3E}">
        <p14:creationId xmlns:p14="http://schemas.microsoft.com/office/powerpoint/2010/main" val="1744539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57913" y="2169446"/>
            <a:ext cx="10515600" cy="1325563"/>
          </a:xfrm>
        </p:spPr>
        <p:txBody>
          <a:bodyPr>
            <a:noAutofit/>
          </a:bodyPr>
          <a:lstStyle/>
          <a:p>
            <a:pPr algn="ctr">
              <a:lnSpc>
                <a:spcPts val="5500"/>
              </a:lnSpc>
            </a:pPr>
            <a:r>
              <a:rPr lang="en-US" sz="6600" dirty="0">
                <a:ln w="0"/>
                <a:solidFill>
                  <a:srgbClr val="F9296C"/>
                </a:solidFill>
                <a:effectLst>
                  <a:reflection blurRad="6350" stA="53000" endA="300" endPos="35500" dir="5400000" sy="-90000" algn="bl" rotWithShape="0"/>
                </a:effectLst>
                <a:latin typeface="Franklin Gothic Demi Cond" charset="0"/>
                <a:ea typeface="Franklin Gothic Demi Cond" charset="0"/>
                <a:cs typeface="Franklin Gothic Demi Cond" charset="0"/>
              </a:rPr>
              <a:t>ELEVATE ROTARACT</a:t>
            </a:r>
            <a:endParaRPr lang="en-US" sz="4800" dirty="0">
              <a:solidFill>
                <a:srgbClr val="F9296C"/>
              </a:solidFill>
            </a:endParaRPr>
          </a:p>
        </p:txBody>
      </p:sp>
      <p:graphicFrame>
        <p:nvGraphicFramePr>
          <p:cNvPr id="11" name="Content Placeholder 2">
            <a:extLst>
              <a:ext uri="{FF2B5EF4-FFF2-40B4-BE49-F238E27FC236}">
                <a16:creationId xmlns:a16="http://schemas.microsoft.com/office/drawing/2014/main" id="{892EE562-866F-3C1E-BD27-1A94BFC2CF9F}"/>
              </a:ext>
            </a:extLst>
          </p:cNvPr>
          <p:cNvGraphicFramePr>
            <a:graphicFrameLocks noGrp="1"/>
          </p:cNvGraphicFramePr>
          <p:nvPr>
            <p:ph idx="1"/>
            <p:extLst>
              <p:ext uri="{D42A27DB-BD31-4B8C-83A1-F6EECF244321}">
                <p14:modId xmlns:p14="http://schemas.microsoft.com/office/powerpoint/2010/main" val="1078537203"/>
              </p:ext>
            </p:extLst>
          </p:nvPr>
        </p:nvGraphicFramePr>
        <p:xfrm>
          <a:off x="718487" y="3445740"/>
          <a:ext cx="10515600" cy="2943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489960" y="1250954"/>
            <a:ext cx="3593592" cy="492443"/>
          </a:xfrm>
          <a:prstGeom prst="rect">
            <a:avLst/>
          </a:prstGeom>
          <a:noFill/>
        </p:spPr>
        <p:txBody>
          <a:bodyPr wrap="square" rtlCol="0">
            <a:spAutoFit/>
          </a:bodyPr>
          <a:lstStyle/>
          <a:p>
            <a:pPr algn="r"/>
            <a:r>
              <a:rPr lang="en-US" sz="2600" i="1" dirty="0">
                <a:solidFill>
                  <a:schemeClr val="bg1">
                    <a:lumMod val="65000"/>
                  </a:schemeClr>
                </a:solidFill>
                <a:latin typeface="Proxima Nova Light" charset="0"/>
                <a:ea typeface="Proxima Nova Light" charset="0"/>
                <a:cs typeface="Proxima Nova Light" charset="0"/>
              </a:rPr>
              <a:t>Rotary Club Partner</a:t>
            </a: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98692" y="0"/>
            <a:ext cx="5083315" cy="2198534"/>
          </a:xfrm>
          <a:prstGeom prst="rect">
            <a:avLst/>
          </a:prstGeom>
        </p:spPr>
      </p:pic>
    </p:spTree>
    <p:extLst>
      <p:ext uri="{BB962C8B-B14F-4D97-AF65-F5344CB8AC3E}">
        <p14:creationId xmlns:p14="http://schemas.microsoft.com/office/powerpoint/2010/main" val="1885505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lt1">
                <a:tint val="93000"/>
                <a:satMod val="150000"/>
                <a:shade val="98000"/>
                <a:lumMod val="102000"/>
              </a:schemeClr>
            </a:gs>
            <a:gs pos="50000">
              <a:schemeClr val="lt1">
                <a:tint val="98000"/>
                <a:satMod val="130000"/>
                <a:shade val="90000"/>
                <a:lumMod val="103000"/>
              </a:schemeClr>
            </a:gs>
            <a:gs pos="100000">
              <a:schemeClr val="lt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245" y="2277894"/>
            <a:ext cx="10515600" cy="1325563"/>
          </a:xfrm>
        </p:spPr>
        <p:txBody>
          <a:bodyPr>
            <a:noAutofit/>
          </a:bodyPr>
          <a:lstStyle/>
          <a:p>
            <a:pPr algn="ctr">
              <a:lnSpc>
                <a:spcPts val="5500"/>
              </a:lnSpc>
            </a:pPr>
            <a:r>
              <a:rPr lang="en-US" sz="6600" dirty="0">
                <a:ln w="0"/>
                <a:solidFill>
                  <a:srgbClr val="1DA7AB"/>
                </a:solidFill>
                <a:effectLst>
                  <a:reflection blurRad="6350" stA="53000" endA="300" endPos="35500" dir="5400000" sy="-90000" algn="bl" rotWithShape="0"/>
                </a:effectLst>
                <a:latin typeface="Franklin Gothic Demi Cond" charset="0"/>
                <a:ea typeface="Franklin Gothic Demi Cond" charset="0"/>
                <a:cs typeface="Franklin Gothic Demi Cond" charset="0"/>
              </a:rPr>
              <a:t>What is </a:t>
            </a:r>
            <a:r>
              <a:rPr lang="en-US" sz="6600" dirty="0" err="1">
                <a:ln w="0"/>
                <a:solidFill>
                  <a:srgbClr val="1DA7AB"/>
                </a:solidFill>
                <a:effectLst>
                  <a:reflection blurRad="6350" stA="53000" endA="300" endPos="35500" dir="5400000" sy="-90000" algn="bl" rotWithShape="0"/>
                </a:effectLst>
                <a:latin typeface="Franklin Gothic Demi Cond" charset="0"/>
                <a:ea typeface="Franklin Gothic Demi Cond" charset="0"/>
                <a:cs typeface="Franklin Gothic Demi Cond" charset="0"/>
              </a:rPr>
              <a:t>EarlyAct</a:t>
            </a:r>
            <a:r>
              <a:rPr lang="en-US" sz="6600" dirty="0">
                <a:ln w="0"/>
                <a:solidFill>
                  <a:srgbClr val="1DA7AB"/>
                </a:solidFill>
                <a:effectLst>
                  <a:reflection blurRad="6350" stA="53000" endA="300" endPos="35500" dir="5400000" sy="-90000" algn="bl" rotWithShape="0"/>
                </a:effectLst>
                <a:latin typeface="Franklin Gothic Demi Cond" charset="0"/>
                <a:ea typeface="Franklin Gothic Demi Cond" charset="0"/>
                <a:cs typeface="Franklin Gothic Demi Cond" charset="0"/>
              </a:rPr>
              <a:t>?</a:t>
            </a:r>
            <a:endParaRPr lang="en-US" sz="4800" dirty="0">
              <a:solidFill>
                <a:srgbClr val="1DA7AB"/>
              </a:solidFill>
            </a:endParaRPr>
          </a:p>
        </p:txBody>
      </p:sp>
      <p:pic>
        <p:nvPicPr>
          <p:cNvPr id="7" name="Picture 6" descr="Logo, company name&#10;&#10;Description automatically generated">
            <a:extLst>
              <a:ext uri="{FF2B5EF4-FFF2-40B4-BE49-F238E27FC236}">
                <a16:creationId xmlns:a16="http://schemas.microsoft.com/office/drawing/2014/main" id="{0F93AFD1-5964-284D-B1F4-8FF9659EB2B6}"/>
              </a:ext>
            </a:extLst>
          </p:cNvPr>
          <p:cNvPicPr>
            <a:picLocks noChangeAspect="1"/>
          </p:cNvPicPr>
          <p:nvPr/>
        </p:nvPicPr>
        <p:blipFill rotWithShape="1">
          <a:blip r:embed="rId3"/>
          <a:srcRect t="-3897" b="13491"/>
          <a:stretch/>
        </p:blipFill>
        <p:spPr>
          <a:xfrm>
            <a:off x="2734205" y="-108400"/>
            <a:ext cx="5155736" cy="2011680"/>
          </a:xfrm>
          <a:prstGeom prst="rect">
            <a:avLst/>
          </a:prstGeom>
        </p:spPr>
      </p:pic>
      <p:sp>
        <p:nvSpPr>
          <p:cNvPr id="6" name="TextBox 5"/>
          <p:cNvSpPr txBox="1"/>
          <p:nvPr/>
        </p:nvSpPr>
        <p:spPr>
          <a:xfrm>
            <a:off x="2502408" y="1355164"/>
            <a:ext cx="3593592" cy="492443"/>
          </a:xfrm>
          <a:prstGeom prst="rect">
            <a:avLst/>
          </a:prstGeom>
          <a:noFill/>
        </p:spPr>
        <p:txBody>
          <a:bodyPr wrap="square" rtlCol="0">
            <a:spAutoFit/>
          </a:bodyPr>
          <a:lstStyle/>
          <a:p>
            <a:pPr algn="r"/>
            <a:r>
              <a:rPr lang="en-US" sz="2600" i="1" dirty="0">
                <a:solidFill>
                  <a:schemeClr val="bg1">
                    <a:lumMod val="65000"/>
                  </a:schemeClr>
                </a:solidFill>
                <a:latin typeface="Franklin Gothic Book" panose="020B0503020102020204" pitchFamily="34" charset="0"/>
                <a:ea typeface="Proxima Nova Light" charset="0"/>
                <a:cs typeface="Proxima Nova Light" charset="0"/>
              </a:rPr>
              <a:t>Rotary Sponsored Club </a:t>
            </a:r>
          </a:p>
        </p:txBody>
      </p:sp>
      <p:sp>
        <p:nvSpPr>
          <p:cNvPr id="12" name="Rectangle 11">
            <a:extLst>
              <a:ext uri="{FF2B5EF4-FFF2-40B4-BE49-F238E27FC236}">
                <a16:creationId xmlns:a16="http://schemas.microsoft.com/office/drawing/2014/main" id="{C1DCDDC8-A088-594D-BCE9-D133DD339084}"/>
              </a:ext>
            </a:extLst>
          </p:cNvPr>
          <p:cNvSpPr/>
          <p:nvPr/>
        </p:nvSpPr>
        <p:spPr>
          <a:xfrm>
            <a:off x="559308" y="3429000"/>
            <a:ext cx="9149468" cy="2031325"/>
          </a:xfrm>
          <a:prstGeom prst="rect">
            <a:avLst/>
          </a:prstGeom>
        </p:spPr>
        <p:txBody>
          <a:bodyPr wrap="square">
            <a:spAutoFit/>
          </a:bodyPr>
          <a:lstStyle/>
          <a:p>
            <a:r>
              <a:rPr lang="en-US" dirty="0" err="1">
                <a:latin typeface="Franklin Gothic Book" panose="020B0503020102020204" pitchFamily="34" charset="0"/>
              </a:rPr>
              <a:t>EarlyAct</a:t>
            </a:r>
            <a:r>
              <a:rPr lang="en-US" dirty="0">
                <a:latin typeface="Franklin Gothic Book" panose="020B0503020102020204" pitchFamily="34" charset="0"/>
              </a:rPr>
              <a:t> is a school-wide service club for elementary students from grades Kindergarten- 5th It is sponsored by one of the local Rotary clubs in the area in which the school is located.</a:t>
            </a:r>
            <a:endParaRPr lang="en-US" sz="2800" dirty="0">
              <a:latin typeface="Franklin Gothic Book" panose="020B0503020102020204" pitchFamily="34" charset="0"/>
            </a:endParaRPr>
          </a:p>
          <a:p>
            <a:r>
              <a:rPr lang="en-US" dirty="0">
                <a:latin typeface="Franklin Gothic Book" panose="020B0503020102020204" pitchFamily="34" charset="0"/>
              </a:rPr>
              <a:t>The mission of </a:t>
            </a:r>
            <a:r>
              <a:rPr lang="en-US" dirty="0" err="1">
                <a:latin typeface="Franklin Gothic Book" panose="020B0503020102020204" pitchFamily="34" charset="0"/>
              </a:rPr>
              <a:t>EarlyAct</a:t>
            </a:r>
            <a:r>
              <a:rPr lang="en-US" dirty="0">
                <a:latin typeface="Franklin Gothic Book" panose="020B0503020102020204" pitchFamily="34" charset="0"/>
              </a:rPr>
              <a:t> is to promote GOODWILL, UNDERSTANDING and PEACE through the active participation of its student members so that with committed citizenship and effective leadership they may improve the quality of life of their school, local and global</a:t>
            </a:r>
          </a:p>
          <a:p>
            <a:r>
              <a:rPr lang="en-US" dirty="0">
                <a:latin typeface="Franklin Gothic Book" panose="020B0503020102020204" pitchFamily="34" charset="0"/>
              </a:rPr>
              <a:t>communities. Through </a:t>
            </a:r>
            <a:r>
              <a:rPr lang="en-US" dirty="0" err="1">
                <a:latin typeface="Franklin Gothic Book" panose="020B0503020102020204" pitchFamily="34" charset="0"/>
              </a:rPr>
              <a:t>EarlyAct</a:t>
            </a:r>
            <a:r>
              <a:rPr lang="en-US" dirty="0">
                <a:latin typeface="Franklin Gothic Book" panose="020B0503020102020204" pitchFamily="34" charset="0"/>
              </a:rPr>
              <a:t>, students learn to take responsibility for real-life problems and to realize the significant impact of their involvement.</a:t>
            </a:r>
            <a:endParaRPr lang="en-US" sz="2800" dirty="0">
              <a:effectLst/>
              <a:latin typeface="Franklin Gothic Book" panose="020B0503020102020204" pitchFamily="34" charset="0"/>
            </a:endParaRPr>
          </a:p>
        </p:txBody>
      </p:sp>
    </p:spTree>
    <p:extLst>
      <p:ext uri="{BB962C8B-B14F-4D97-AF65-F5344CB8AC3E}">
        <p14:creationId xmlns:p14="http://schemas.microsoft.com/office/powerpoint/2010/main" val="204958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lt1">
                <a:tint val="93000"/>
                <a:satMod val="150000"/>
                <a:shade val="98000"/>
                <a:lumMod val="102000"/>
              </a:schemeClr>
            </a:gs>
            <a:gs pos="50000">
              <a:schemeClr val="lt1">
                <a:tint val="98000"/>
                <a:satMod val="130000"/>
                <a:shade val="90000"/>
                <a:lumMod val="103000"/>
              </a:schemeClr>
            </a:gs>
            <a:gs pos="100000">
              <a:schemeClr val="lt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245" y="2277894"/>
            <a:ext cx="10515600" cy="1325563"/>
          </a:xfrm>
        </p:spPr>
        <p:txBody>
          <a:bodyPr>
            <a:noAutofit/>
          </a:bodyPr>
          <a:lstStyle/>
          <a:p>
            <a:pPr algn="ctr">
              <a:lnSpc>
                <a:spcPts val="5500"/>
              </a:lnSpc>
            </a:pPr>
            <a:r>
              <a:rPr lang="en-US" sz="6600" dirty="0">
                <a:ln w="0"/>
                <a:solidFill>
                  <a:srgbClr val="1DA7AB"/>
                </a:solidFill>
                <a:effectLst>
                  <a:reflection blurRad="6350" stA="53000" endA="300" endPos="35500" dir="5400000" sy="-90000" algn="bl" rotWithShape="0"/>
                </a:effectLst>
                <a:latin typeface="Franklin Gothic Demi Cond" charset="0"/>
                <a:ea typeface="Franklin Gothic Demi Cond" charset="0"/>
                <a:cs typeface="Franklin Gothic Demi Cond" charset="0"/>
              </a:rPr>
              <a:t>Guidelines of </a:t>
            </a:r>
            <a:r>
              <a:rPr lang="en-US" sz="6600" dirty="0" err="1">
                <a:ln w="0"/>
                <a:solidFill>
                  <a:srgbClr val="1DA7AB"/>
                </a:solidFill>
                <a:effectLst>
                  <a:reflection blurRad="6350" stA="53000" endA="300" endPos="35500" dir="5400000" sy="-90000" algn="bl" rotWithShape="0"/>
                </a:effectLst>
                <a:latin typeface="Franklin Gothic Demi Cond" charset="0"/>
                <a:ea typeface="Franklin Gothic Demi Cond" charset="0"/>
                <a:cs typeface="Franklin Gothic Demi Cond" charset="0"/>
              </a:rPr>
              <a:t>EarlyAct</a:t>
            </a:r>
            <a:endParaRPr lang="en-US" sz="4800" dirty="0">
              <a:solidFill>
                <a:srgbClr val="1DA7AB"/>
              </a:solidFill>
            </a:endParaRPr>
          </a:p>
        </p:txBody>
      </p:sp>
      <p:pic>
        <p:nvPicPr>
          <p:cNvPr id="7" name="Picture 6" descr="Logo, company name&#10;&#10;Description automatically generated">
            <a:extLst>
              <a:ext uri="{FF2B5EF4-FFF2-40B4-BE49-F238E27FC236}">
                <a16:creationId xmlns:a16="http://schemas.microsoft.com/office/drawing/2014/main" id="{0F93AFD1-5964-284D-B1F4-8FF9659EB2B6}"/>
              </a:ext>
            </a:extLst>
          </p:cNvPr>
          <p:cNvPicPr>
            <a:picLocks noChangeAspect="1"/>
          </p:cNvPicPr>
          <p:nvPr/>
        </p:nvPicPr>
        <p:blipFill rotWithShape="1">
          <a:blip r:embed="rId3"/>
          <a:srcRect t="-3897" b="13491"/>
          <a:stretch/>
        </p:blipFill>
        <p:spPr>
          <a:xfrm>
            <a:off x="2734205" y="-108400"/>
            <a:ext cx="5155736" cy="2011680"/>
          </a:xfrm>
          <a:prstGeom prst="rect">
            <a:avLst/>
          </a:prstGeom>
        </p:spPr>
      </p:pic>
      <p:sp>
        <p:nvSpPr>
          <p:cNvPr id="6" name="TextBox 5"/>
          <p:cNvSpPr txBox="1"/>
          <p:nvPr/>
        </p:nvSpPr>
        <p:spPr>
          <a:xfrm>
            <a:off x="2502408" y="1355164"/>
            <a:ext cx="3593592" cy="492443"/>
          </a:xfrm>
          <a:prstGeom prst="rect">
            <a:avLst/>
          </a:prstGeom>
          <a:noFill/>
        </p:spPr>
        <p:txBody>
          <a:bodyPr wrap="square" rtlCol="0">
            <a:spAutoFit/>
          </a:bodyPr>
          <a:lstStyle/>
          <a:p>
            <a:pPr algn="r"/>
            <a:r>
              <a:rPr lang="en-US" sz="2600" i="1" dirty="0">
                <a:solidFill>
                  <a:schemeClr val="bg1">
                    <a:lumMod val="65000"/>
                  </a:schemeClr>
                </a:solidFill>
                <a:latin typeface="Franklin Gothic Book" panose="020B0503020102020204" pitchFamily="34" charset="0"/>
                <a:ea typeface="Proxima Nova Light" charset="0"/>
                <a:cs typeface="Proxima Nova Light" charset="0"/>
              </a:rPr>
              <a:t>Rotary Sponsored Club </a:t>
            </a:r>
          </a:p>
        </p:txBody>
      </p:sp>
      <p:sp>
        <p:nvSpPr>
          <p:cNvPr id="12" name="Rectangle 11">
            <a:extLst>
              <a:ext uri="{FF2B5EF4-FFF2-40B4-BE49-F238E27FC236}">
                <a16:creationId xmlns:a16="http://schemas.microsoft.com/office/drawing/2014/main" id="{C1DCDDC8-A088-594D-BCE9-D133DD339084}"/>
              </a:ext>
            </a:extLst>
          </p:cNvPr>
          <p:cNvSpPr/>
          <p:nvPr/>
        </p:nvSpPr>
        <p:spPr>
          <a:xfrm>
            <a:off x="559308" y="3429000"/>
            <a:ext cx="9149468" cy="2308324"/>
          </a:xfrm>
          <a:prstGeom prst="rect">
            <a:avLst/>
          </a:prstGeom>
        </p:spPr>
        <p:txBody>
          <a:bodyPr wrap="square">
            <a:spAutoFit/>
          </a:bodyPr>
          <a:lstStyle/>
          <a:p>
            <a:pPr marL="285750" indent="-285750">
              <a:buFont typeface="Arial" panose="020B0604020202020204" pitchFamily="34" charset="0"/>
              <a:buChar char="•"/>
            </a:pPr>
            <a:r>
              <a:rPr lang="en-US" dirty="0">
                <a:latin typeface="Franklin Gothic Book" panose="020B0503020102020204" pitchFamily="34" charset="0"/>
              </a:rPr>
              <a:t>Three Service Projects Annually- One for the school, one for the community, one global project (furthers international understanding)</a:t>
            </a:r>
          </a:p>
          <a:p>
            <a:pPr marL="285750" indent="-285750">
              <a:buFont typeface="Arial" panose="020B0604020202020204" pitchFamily="34" charset="0"/>
              <a:buChar char="•"/>
            </a:pPr>
            <a:endParaRPr lang="en-US" dirty="0">
              <a:latin typeface="Franklin Gothic Book" panose="020B0503020102020204" pitchFamily="34" charset="0"/>
            </a:endParaRPr>
          </a:p>
          <a:p>
            <a:pPr marL="285750" indent="-285750">
              <a:buFont typeface="Arial" panose="020B0604020202020204" pitchFamily="34" charset="0"/>
              <a:buChar char="•"/>
            </a:pPr>
            <a:r>
              <a:rPr lang="en-US" dirty="0" err="1">
                <a:latin typeface="Franklin Gothic Book" panose="020B0503020102020204" pitchFamily="34" charset="0"/>
              </a:rPr>
              <a:t>EarlyAct</a:t>
            </a:r>
            <a:r>
              <a:rPr lang="en-US" dirty="0">
                <a:latin typeface="Franklin Gothic Book" panose="020B0503020102020204" pitchFamily="34" charset="0"/>
              </a:rPr>
              <a:t> Club meets twice per month for thirty minutes</a:t>
            </a:r>
          </a:p>
          <a:p>
            <a:pPr marL="285750" indent="-285750">
              <a:buFont typeface="Arial" panose="020B0604020202020204" pitchFamily="34" charset="0"/>
              <a:buChar char="•"/>
            </a:pPr>
            <a:endParaRPr lang="en-US" dirty="0">
              <a:latin typeface="Franklin Gothic Book" panose="020B0503020102020204" pitchFamily="34" charset="0"/>
            </a:endParaRPr>
          </a:p>
          <a:p>
            <a:pPr marL="285750" indent="-285750">
              <a:buFont typeface="Arial" panose="020B0604020202020204" pitchFamily="34" charset="0"/>
              <a:buChar char="•"/>
            </a:pPr>
            <a:r>
              <a:rPr lang="en-US" dirty="0">
                <a:latin typeface="Franklin Gothic Book" panose="020B0503020102020204" pitchFamily="34" charset="0"/>
              </a:rPr>
              <a:t>Officers of </a:t>
            </a:r>
            <a:r>
              <a:rPr lang="en-US" dirty="0" err="1">
                <a:latin typeface="Franklin Gothic Book" panose="020B0503020102020204" pitchFamily="34" charset="0"/>
              </a:rPr>
              <a:t>EarlyAct</a:t>
            </a:r>
            <a:r>
              <a:rPr lang="en-US" dirty="0">
                <a:latin typeface="Franklin Gothic Book" panose="020B0503020102020204" pitchFamily="34" charset="0"/>
              </a:rPr>
              <a:t> are selected from the 2 senior classes of the elementary school</a:t>
            </a:r>
          </a:p>
          <a:p>
            <a:pPr marL="285750" indent="-285750">
              <a:buFont typeface="Arial" panose="020B0604020202020204" pitchFamily="34" charset="0"/>
              <a:buChar char="•"/>
            </a:pPr>
            <a:endParaRPr lang="en-US" dirty="0">
              <a:latin typeface="Franklin Gothic Book" panose="020B0503020102020204" pitchFamily="34" charset="0"/>
            </a:endParaRPr>
          </a:p>
          <a:p>
            <a:pPr marL="285750" indent="-285750">
              <a:buFont typeface="Arial" panose="020B0604020202020204" pitchFamily="34" charset="0"/>
              <a:buChar char="•"/>
            </a:pPr>
            <a:r>
              <a:rPr lang="en-US" dirty="0">
                <a:latin typeface="Franklin Gothic Book" panose="020B0503020102020204" pitchFamily="34" charset="0"/>
              </a:rPr>
              <a:t>There are no dues</a:t>
            </a:r>
          </a:p>
        </p:txBody>
      </p:sp>
    </p:spTree>
    <p:extLst>
      <p:ext uri="{BB962C8B-B14F-4D97-AF65-F5344CB8AC3E}">
        <p14:creationId xmlns:p14="http://schemas.microsoft.com/office/powerpoint/2010/main" val="3777594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lt1">
                <a:tint val="93000"/>
                <a:satMod val="150000"/>
                <a:shade val="98000"/>
                <a:lumMod val="102000"/>
              </a:schemeClr>
            </a:gs>
            <a:gs pos="50000">
              <a:schemeClr val="lt1">
                <a:tint val="98000"/>
                <a:satMod val="130000"/>
                <a:shade val="90000"/>
                <a:lumMod val="103000"/>
              </a:schemeClr>
            </a:gs>
            <a:gs pos="100000">
              <a:schemeClr val="lt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1DCDDC8-A088-594D-BCE9-D133DD339084}"/>
              </a:ext>
            </a:extLst>
          </p:cNvPr>
          <p:cNvSpPr/>
          <p:nvPr/>
        </p:nvSpPr>
        <p:spPr>
          <a:xfrm>
            <a:off x="737339" y="2524027"/>
            <a:ext cx="9149468" cy="2677656"/>
          </a:xfrm>
          <a:prstGeom prst="rect">
            <a:avLst/>
          </a:prstGeom>
        </p:spPr>
        <p:txBody>
          <a:bodyPr wrap="square">
            <a:spAutoFit/>
          </a:bodyPr>
          <a:lstStyle/>
          <a:p>
            <a:r>
              <a:rPr lang="en-US" sz="2400" b="1" dirty="0">
                <a:latin typeface="Franklin Gothic Book" panose="020B0503020102020204" pitchFamily="34" charset="0"/>
              </a:rPr>
              <a:t>Is YOUR Rotary Club ready to sponsor an </a:t>
            </a:r>
            <a:r>
              <a:rPr lang="en-US" sz="2400" b="1" dirty="0" err="1">
                <a:latin typeface="Franklin Gothic Book" panose="020B0503020102020204" pitchFamily="34" charset="0"/>
              </a:rPr>
              <a:t>EarlyAct</a:t>
            </a:r>
            <a:r>
              <a:rPr lang="en-US" sz="2400" b="1" dirty="0">
                <a:latin typeface="Franklin Gothic Book" panose="020B0503020102020204" pitchFamily="34" charset="0"/>
              </a:rPr>
              <a:t> club?</a:t>
            </a:r>
          </a:p>
          <a:p>
            <a:endParaRPr lang="en-US" dirty="0">
              <a:latin typeface="Franklin Gothic Book" panose="020B0503020102020204" pitchFamily="34" charset="0"/>
            </a:endParaRPr>
          </a:p>
          <a:p>
            <a:r>
              <a:rPr lang="en-US" dirty="0">
                <a:latin typeface="Franklin Gothic Book" panose="020B0503020102020204" pitchFamily="34" charset="0"/>
              </a:rPr>
              <a:t>•Begin by appointing an </a:t>
            </a:r>
            <a:r>
              <a:rPr lang="en-US" dirty="0" err="1">
                <a:latin typeface="Franklin Gothic Book" panose="020B0503020102020204" pitchFamily="34" charset="0"/>
              </a:rPr>
              <a:t>EarlyAct</a:t>
            </a:r>
            <a:r>
              <a:rPr lang="en-US" dirty="0">
                <a:latin typeface="Franklin Gothic Book" panose="020B0503020102020204" pitchFamily="34" charset="0"/>
              </a:rPr>
              <a:t> subcommittee</a:t>
            </a:r>
          </a:p>
          <a:p>
            <a:endParaRPr lang="en-US" dirty="0">
              <a:latin typeface="Franklin Gothic Book" panose="020B0503020102020204" pitchFamily="34" charset="0"/>
            </a:endParaRPr>
          </a:p>
          <a:p>
            <a:r>
              <a:rPr lang="en-US" dirty="0">
                <a:latin typeface="Franklin Gothic Book" panose="020B0503020102020204" pitchFamily="34" charset="0"/>
              </a:rPr>
              <a:t>•One committee member can act as the Rotarian advisor to the </a:t>
            </a:r>
            <a:r>
              <a:rPr lang="en-US" dirty="0" err="1">
                <a:latin typeface="Franklin Gothic Book" panose="020B0503020102020204" pitchFamily="34" charset="0"/>
              </a:rPr>
              <a:t>EarlyAct</a:t>
            </a:r>
            <a:r>
              <a:rPr lang="en-US" dirty="0">
                <a:latin typeface="Franklin Gothic Book" panose="020B0503020102020204" pitchFamily="34" charset="0"/>
              </a:rPr>
              <a:t> Club</a:t>
            </a:r>
          </a:p>
          <a:p>
            <a:endParaRPr lang="en-US" dirty="0">
              <a:latin typeface="Franklin Gothic Book" panose="020B0503020102020204" pitchFamily="34" charset="0"/>
            </a:endParaRPr>
          </a:p>
          <a:p>
            <a:r>
              <a:rPr lang="en-US" dirty="0">
                <a:latin typeface="Franklin Gothic Book" panose="020B0503020102020204" pitchFamily="34" charset="0"/>
              </a:rPr>
              <a:t>•Make a presentation to your Rotary Club</a:t>
            </a:r>
          </a:p>
          <a:p>
            <a:endParaRPr lang="en-US" dirty="0">
              <a:latin typeface="Franklin Gothic Book" panose="020B0503020102020204" pitchFamily="34" charset="0"/>
            </a:endParaRPr>
          </a:p>
          <a:p>
            <a:r>
              <a:rPr lang="en-US" dirty="0">
                <a:latin typeface="Franklin Gothic Book" panose="020B0503020102020204" pitchFamily="34" charset="0"/>
              </a:rPr>
              <a:t>•The </a:t>
            </a:r>
            <a:r>
              <a:rPr lang="en-US" dirty="0" err="1">
                <a:latin typeface="Franklin Gothic Book" panose="020B0503020102020204" pitchFamily="34" charset="0"/>
              </a:rPr>
              <a:t>EarlyAct</a:t>
            </a:r>
            <a:r>
              <a:rPr lang="en-US" dirty="0">
                <a:latin typeface="Franklin Gothic Book" panose="020B0503020102020204" pitchFamily="34" charset="0"/>
              </a:rPr>
              <a:t> subcommittee can contact the appropriate school official or principal</a:t>
            </a:r>
            <a:endParaRPr lang="en-US" dirty="0">
              <a:effectLst/>
              <a:latin typeface="Franklin Gothic Book" panose="020B0503020102020204" pitchFamily="34" charset="0"/>
            </a:endParaRPr>
          </a:p>
        </p:txBody>
      </p:sp>
      <p:pic>
        <p:nvPicPr>
          <p:cNvPr id="7" name="Picture 6" descr="Logo, company name&#10;&#10;Description automatically generated">
            <a:extLst>
              <a:ext uri="{FF2B5EF4-FFF2-40B4-BE49-F238E27FC236}">
                <a16:creationId xmlns:a16="http://schemas.microsoft.com/office/drawing/2014/main" id="{0F93AFD1-5964-284D-B1F4-8FF9659EB2B6}"/>
              </a:ext>
            </a:extLst>
          </p:cNvPr>
          <p:cNvPicPr>
            <a:picLocks noChangeAspect="1"/>
          </p:cNvPicPr>
          <p:nvPr/>
        </p:nvPicPr>
        <p:blipFill rotWithShape="1">
          <a:blip r:embed="rId3"/>
          <a:srcRect t="-3897" b="13491"/>
          <a:stretch/>
        </p:blipFill>
        <p:spPr>
          <a:xfrm>
            <a:off x="2734205" y="-108400"/>
            <a:ext cx="5155736" cy="2011680"/>
          </a:xfrm>
          <a:prstGeom prst="rect">
            <a:avLst/>
          </a:prstGeom>
        </p:spPr>
      </p:pic>
      <p:sp>
        <p:nvSpPr>
          <p:cNvPr id="6" name="TextBox 5"/>
          <p:cNvSpPr txBox="1"/>
          <p:nvPr/>
        </p:nvSpPr>
        <p:spPr>
          <a:xfrm>
            <a:off x="2502408" y="1355164"/>
            <a:ext cx="3593592" cy="492443"/>
          </a:xfrm>
          <a:prstGeom prst="rect">
            <a:avLst/>
          </a:prstGeom>
          <a:noFill/>
        </p:spPr>
        <p:txBody>
          <a:bodyPr wrap="square" rtlCol="0">
            <a:spAutoFit/>
          </a:bodyPr>
          <a:lstStyle/>
          <a:p>
            <a:pPr algn="r"/>
            <a:r>
              <a:rPr lang="en-US" sz="2600" i="1" dirty="0">
                <a:solidFill>
                  <a:schemeClr val="bg1">
                    <a:lumMod val="65000"/>
                  </a:schemeClr>
                </a:solidFill>
                <a:latin typeface="Franklin Gothic Book" panose="020B0503020102020204" pitchFamily="34" charset="0"/>
                <a:ea typeface="Proxima Nova Light" charset="0"/>
                <a:cs typeface="Proxima Nova Light" charset="0"/>
              </a:rPr>
              <a:t>Rotary Sponsored Club </a:t>
            </a:r>
          </a:p>
        </p:txBody>
      </p:sp>
    </p:spTree>
    <p:extLst>
      <p:ext uri="{BB962C8B-B14F-4D97-AF65-F5344CB8AC3E}">
        <p14:creationId xmlns:p14="http://schemas.microsoft.com/office/powerpoint/2010/main" val="1639393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lt1">
                <a:tint val="93000"/>
                <a:satMod val="150000"/>
                <a:shade val="98000"/>
                <a:lumMod val="102000"/>
              </a:schemeClr>
            </a:gs>
            <a:gs pos="50000">
              <a:schemeClr val="lt1">
                <a:tint val="98000"/>
                <a:satMod val="130000"/>
                <a:shade val="90000"/>
                <a:lumMod val="103000"/>
              </a:schemeClr>
            </a:gs>
            <a:gs pos="100000">
              <a:schemeClr val="lt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2208" y="586927"/>
            <a:ext cx="10515600" cy="1325563"/>
          </a:xfrm>
        </p:spPr>
        <p:txBody>
          <a:bodyPr>
            <a:noAutofit/>
          </a:bodyPr>
          <a:lstStyle/>
          <a:p>
            <a:pPr>
              <a:lnSpc>
                <a:spcPts val="5500"/>
              </a:lnSpc>
            </a:pPr>
            <a:r>
              <a:rPr lang="en-US" sz="9600" dirty="0">
                <a:ln w="0"/>
                <a:solidFill>
                  <a:srgbClr val="7030A0"/>
                </a:solidFill>
                <a:effectLst>
                  <a:reflection blurRad="6350" stA="53000" endA="300" endPos="35500" dir="5400000" sy="-90000" algn="bl" rotWithShape="0"/>
                </a:effectLst>
                <a:latin typeface="Franklin Gothic Demi Cond" charset="0"/>
                <a:ea typeface="Franklin Gothic Demi Cond" charset="0"/>
                <a:cs typeface="Franklin Gothic Demi Cond" charset="0"/>
              </a:rPr>
              <a:t>RYLA</a:t>
            </a:r>
            <a:endParaRPr lang="en-US" sz="7200" dirty="0">
              <a:solidFill>
                <a:srgbClr val="7030A0"/>
              </a:solidFill>
            </a:endParaRPr>
          </a:p>
        </p:txBody>
      </p:sp>
      <p:sp>
        <p:nvSpPr>
          <p:cNvPr id="4" name="Rectangle 3"/>
          <p:cNvSpPr/>
          <p:nvPr/>
        </p:nvSpPr>
        <p:spPr>
          <a:xfrm>
            <a:off x="723900" y="1797784"/>
            <a:ext cx="10451592" cy="1631216"/>
          </a:xfrm>
          <a:prstGeom prst="rect">
            <a:avLst/>
          </a:prstGeom>
        </p:spPr>
        <p:txBody>
          <a:bodyPr wrap="square">
            <a:spAutoFit/>
          </a:bodyPr>
          <a:lstStyle/>
          <a:p>
            <a:pPr lvl="0"/>
            <a:r>
              <a:rPr lang="en-US" sz="2500" b="1" dirty="0">
                <a:solidFill>
                  <a:srgbClr val="7030A0"/>
                </a:solidFill>
                <a:latin typeface="Franklin Gothic Medium" panose="020B0603020102020204" pitchFamily="34" charset="0"/>
                <a:ea typeface="Arial" charset="0"/>
                <a:cs typeface="Arial" charset="0"/>
                <a:sym typeface="Libre Franklin"/>
              </a:rPr>
              <a:t>RYLA</a:t>
            </a:r>
            <a:r>
              <a:rPr lang="en-US" sz="2500" dirty="0">
                <a:solidFill>
                  <a:srgbClr val="7030A0"/>
                </a:solidFill>
                <a:latin typeface="Franklin Gothic Medium" panose="020B0603020102020204" pitchFamily="34" charset="0"/>
                <a:ea typeface="Arial" charset="0"/>
                <a:cs typeface="Arial" charset="0"/>
                <a:sym typeface="Libre Franklin"/>
              </a:rPr>
              <a:t> brings together individuals from different cultures, </a:t>
            </a:r>
          </a:p>
          <a:p>
            <a:pPr lvl="0"/>
            <a:r>
              <a:rPr lang="en-US" sz="2500" dirty="0">
                <a:solidFill>
                  <a:srgbClr val="7030A0"/>
                </a:solidFill>
                <a:latin typeface="Franklin Gothic Medium" panose="020B0603020102020204" pitchFamily="34" charset="0"/>
                <a:ea typeface="Arial" charset="0"/>
                <a:cs typeface="Arial" charset="0"/>
                <a:sym typeface="Libre Franklin"/>
              </a:rPr>
              <a:t>educational levels, and work experience with noted </a:t>
            </a:r>
          </a:p>
          <a:p>
            <a:pPr lvl="0"/>
            <a:r>
              <a:rPr lang="en-US" sz="2500" dirty="0">
                <a:solidFill>
                  <a:srgbClr val="7030A0"/>
                </a:solidFill>
                <a:latin typeface="Franklin Gothic Medium" panose="020B0603020102020204" pitchFamily="34" charset="0"/>
                <a:ea typeface="Arial" charset="0"/>
                <a:cs typeface="Arial" charset="0"/>
                <a:sym typeface="Libre Franklin"/>
              </a:rPr>
              <a:t>community professionals to interact, learn, and discuss </a:t>
            </a:r>
          </a:p>
          <a:p>
            <a:pPr lvl="0"/>
            <a:r>
              <a:rPr lang="en-US" sz="2500" dirty="0">
                <a:solidFill>
                  <a:srgbClr val="7030A0"/>
                </a:solidFill>
                <a:latin typeface="Franklin Gothic Medium" panose="020B0603020102020204" pitchFamily="34" charset="0"/>
                <a:ea typeface="Arial" charset="0"/>
                <a:cs typeface="Arial" charset="0"/>
                <a:sym typeface="Libre Franklin"/>
              </a:rPr>
              <a:t>strategies for dealing with future challenges and opportunities.</a:t>
            </a:r>
          </a:p>
        </p:txBody>
      </p:sp>
      <p:sp>
        <p:nvSpPr>
          <p:cNvPr id="6" name="Google Shape;204;p12"/>
          <p:cNvSpPr txBox="1">
            <a:spLocks/>
          </p:cNvSpPr>
          <p:nvPr/>
        </p:nvSpPr>
        <p:spPr>
          <a:xfrm>
            <a:off x="723900" y="3706093"/>
            <a:ext cx="8923020" cy="446070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60"/>
              </a:lnSpc>
              <a:spcBef>
                <a:spcPts val="0"/>
              </a:spcBef>
              <a:buClr>
                <a:srgbClr val="595959"/>
              </a:buClr>
              <a:buSzPts val="2800"/>
              <a:buFont typeface="Arial"/>
              <a:buChar char="•"/>
            </a:pPr>
            <a:r>
              <a:rPr lang="en-US" sz="2400" dirty="0">
                <a:solidFill>
                  <a:srgbClr val="595959"/>
                </a:solidFill>
                <a:latin typeface="Franklin Gothic Book" charset="0"/>
                <a:ea typeface="Franklin Gothic Book" charset="0"/>
                <a:cs typeface="Franklin Gothic Book" charset="0"/>
                <a:sym typeface="Libre Franklin"/>
              </a:rPr>
              <a:t>Open to rising high school Juniors and Seniors</a:t>
            </a:r>
          </a:p>
          <a:p>
            <a:pPr>
              <a:lnSpc>
                <a:spcPts val="2860"/>
              </a:lnSpc>
              <a:spcBef>
                <a:spcPts val="0"/>
              </a:spcBef>
              <a:buClr>
                <a:srgbClr val="595959"/>
              </a:buClr>
              <a:buSzPts val="2800"/>
              <a:buFont typeface="Arial"/>
              <a:buChar char="•"/>
            </a:pPr>
            <a:r>
              <a:rPr lang="en-US" sz="2400" dirty="0">
                <a:solidFill>
                  <a:srgbClr val="595959"/>
                </a:solidFill>
                <a:latin typeface="Franklin Gothic Book" charset="0"/>
                <a:ea typeface="Franklin Gothic Book" charset="0"/>
                <a:cs typeface="Franklin Gothic Book" charset="0"/>
                <a:sym typeface="Libre Franklin"/>
              </a:rPr>
              <a:t>Candidates should hold a position of leadership or be interested in expanding and displaying leadership qualities.</a:t>
            </a:r>
          </a:p>
          <a:p>
            <a:pPr>
              <a:lnSpc>
                <a:spcPts val="2860"/>
              </a:lnSpc>
              <a:spcBef>
                <a:spcPts val="0"/>
              </a:spcBef>
              <a:buClr>
                <a:srgbClr val="595959"/>
              </a:buClr>
              <a:buSzPts val="2800"/>
              <a:buFont typeface="Arial"/>
              <a:buChar char="•"/>
            </a:pPr>
            <a:r>
              <a:rPr lang="en-US" sz="2400" dirty="0">
                <a:solidFill>
                  <a:srgbClr val="595959"/>
                </a:solidFill>
                <a:latin typeface="Franklin Gothic Book" charset="0"/>
                <a:ea typeface="Franklin Gothic Book" charset="0"/>
                <a:cs typeface="Franklin Gothic Book" charset="0"/>
                <a:sym typeface="Libre Franklin"/>
              </a:rPr>
              <a:t>Candidates can be a relative of a Rotarian, foreign exchange student, or past recipient</a:t>
            </a:r>
          </a:p>
          <a:p>
            <a:pPr>
              <a:lnSpc>
                <a:spcPts val="2860"/>
              </a:lnSpc>
              <a:spcBef>
                <a:spcPts val="0"/>
              </a:spcBef>
              <a:buClr>
                <a:srgbClr val="595959"/>
              </a:buClr>
              <a:buSzPts val="2800"/>
              <a:buFont typeface="Arial"/>
              <a:buChar char="•"/>
            </a:pPr>
            <a:r>
              <a:rPr lang="en-US" sz="2400" dirty="0">
                <a:solidFill>
                  <a:srgbClr val="595959"/>
                </a:solidFill>
                <a:latin typeface="Franklin Gothic Book" charset="0"/>
                <a:ea typeface="Franklin Gothic Book" charset="0"/>
                <a:cs typeface="Franklin Gothic Book" charset="0"/>
                <a:sym typeface="Libre Franklin"/>
              </a:rPr>
              <a:t>Will be held June 9-11, 2023 at College of Coastal Georgia in Brunswick, GA.</a:t>
            </a:r>
          </a:p>
        </p:txBody>
      </p:sp>
    </p:spTree>
    <p:extLst>
      <p:ext uri="{BB962C8B-B14F-4D97-AF65-F5344CB8AC3E}">
        <p14:creationId xmlns:p14="http://schemas.microsoft.com/office/powerpoint/2010/main" val="325750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itle 1">
            <a:extLst>
              <a:ext uri="{FF2B5EF4-FFF2-40B4-BE49-F238E27FC236}">
                <a16:creationId xmlns:a16="http://schemas.microsoft.com/office/drawing/2014/main" id="{E37C1B98-1FF2-ED49-829E-1657E94782CB}"/>
              </a:ext>
            </a:extLst>
          </p:cNvPr>
          <p:cNvSpPr>
            <a:spLocks noGrp="1"/>
          </p:cNvSpPr>
          <p:nvPr>
            <p:ph type="title"/>
          </p:nvPr>
        </p:nvSpPr>
        <p:spPr>
          <a:xfrm>
            <a:off x="643467" y="816638"/>
            <a:ext cx="3598332" cy="5224724"/>
          </a:xfrm>
        </p:spPr>
        <p:txBody>
          <a:bodyPr vert="horz" lIns="91440" tIns="45720" rIns="91440" bIns="45720" rtlCol="0" anchor="ctr">
            <a:normAutofit/>
          </a:bodyPr>
          <a:lstStyle/>
          <a:p>
            <a:r>
              <a:rPr lang="en-US" sz="4400" b="1" dirty="0">
                <a:ln w="0"/>
                <a:effectLst>
                  <a:reflection blurRad="6350" stA="53000" endA="300" endPos="35500" dir="5400000" sy="-90000" algn="bl" rotWithShape="0"/>
                </a:effectLst>
                <a:latin typeface="Franklin Gothic Demi Cond" panose="020B0603020102020204" pitchFamily="34" charset="0"/>
              </a:rPr>
              <a:t>District 6920</a:t>
            </a:r>
            <a:br>
              <a:rPr lang="en-US" sz="4400" b="1" dirty="0">
                <a:ln w="0"/>
                <a:effectLst>
                  <a:reflection blurRad="6350" stA="53000" endA="300" endPos="35500" dir="5400000" sy="-90000" algn="bl" rotWithShape="0"/>
                </a:effectLst>
                <a:latin typeface="Franklin Gothic Demi Cond" panose="020B0603020102020204" pitchFamily="34" charset="0"/>
              </a:rPr>
            </a:br>
            <a:r>
              <a:rPr lang="en-US" sz="4400" b="1" dirty="0">
                <a:ln w="0"/>
                <a:effectLst>
                  <a:reflection blurRad="6350" stA="53000" endA="300" endPos="35500" dir="5400000" sy="-90000" algn="bl" rotWithShape="0"/>
                </a:effectLst>
                <a:latin typeface="Franklin Gothic Demi Cond" panose="020B0603020102020204" pitchFamily="34" charset="0"/>
              </a:rPr>
              <a:t>Speech Contest</a:t>
            </a:r>
            <a:endParaRPr lang="en-US" sz="4400" b="1" dirty="0">
              <a:latin typeface="Franklin Gothic Demi Cond" panose="020B0603020102020204" pitchFamily="34" charset="0"/>
            </a:endParaRPr>
          </a:p>
        </p:txBody>
      </p:sp>
      <p:sp>
        <p:nvSpPr>
          <p:cNvPr id="7" name="Google Shape;194;p11"/>
          <p:cNvSpPr txBox="1">
            <a:spLocks/>
          </p:cNvSpPr>
          <p:nvPr/>
        </p:nvSpPr>
        <p:spPr>
          <a:xfrm>
            <a:off x="4654295" y="816638"/>
            <a:ext cx="4619706" cy="5224724"/>
          </a:xfrm>
          <a:prstGeom prst="rect">
            <a:avLst/>
          </a:prstGeom>
        </p:spPr>
        <p:txBody>
          <a:bodyPr spcFirstLastPara="1"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buClr>
                <a:schemeClr val="accent1"/>
              </a:buClr>
              <a:buSzPct val="80000"/>
              <a:buFont typeface="Wingdings 3" charset="2"/>
              <a:buChar char=""/>
            </a:pPr>
            <a:r>
              <a:rPr lang="en-US" sz="2600" b="1" dirty="0">
                <a:solidFill>
                  <a:schemeClr val="tx1">
                    <a:lumMod val="75000"/>
                    <a:lumOff val="25000"/>
                  </a:schemeClr>
                </a:solidFill>
                <a:latin typeface="Franklin Gothic Demi Cond" panose="020B0603020102020204" pitchFamily="34" charset="0"/>
                <a:sym typeface="Libre Franklin"/>
              </a:rPr>
              <a:t>Initiated in 1997 by Dublin Rotarian &amp; 	Past District Governor Preston Johnson</a:t>
            </a:r>
          </a:p>
          <a:p>
            <a:pPr defTabSz="457200">
              <a:buClr>
                <a:schemeClr val="accent1"/>
              </a:buClr>
              <a:buSzPct val="80000"/>
              <a:buFont typeface="Wingdings 3" charset="2"/>
              <a:buChar char=""/>
            </a:pPr>
            <a:r>
              <a:rPr lang="en-US" sz="2600" b="1" dirty="0">
                <a:solidFill>
                  <a:schemeClr val="tx1">
                    <a:lumMod val="75000"/>
                    <a:lumOff val="25000"/>
                  </a:schemeClr>
                </a:solidFill>
                <a:latin typeface="Franklin Gothic Demi Cond" panose="020B0603020102020204" pitchFamily="34" charset="0"/>
                <a:sym typeface="Libre Franklin"/>
              </a:rPr>
              <a:t>Engages Rotarians, Educators and Students</a:t>
            </a:r>
          </a:p>
          <a:p>
            <a:pPr defTabSz="457200">
              <a:buClr>
                <a:schemeClr val="accent1"/>
              </a:buClr>
              <a:buSzPct val="80000"/>
              <a:buFont typeface="Wingdings 3" charset="2"/>
              <a:buChar char=""/>
            </a:pPr>
            <a:r>
              <a:rPr lang="en-US" sz="2600" b="1" dirty="0">
                <a:solidFill>
                  <a:schemeClr val="tx1">
                    <a:lumMod val="75000"/>
                    <a:lumOff val="25000"/>
                  </a:schemeClr>
                </a:solidFill>
                <a:latin typeface="Franklin Gothic Demi Cond" panose="020B0603020102020204" pitchFamily="34" charset="0"/>
                <a:sym typeface="Libre Franklin"/>
              </a:rPr>
              <a:t>Personal development of our community &amp; nation’s future leaders.</a:t>
            </a:r>
          </a:p>
          <a:p>
            <a:pPr defTabSz="457200">
              <a:buClr>
                <a:schemeClr val="accent1"/>
              </a:buClr>
              <a:buSzPct val="80000"/>
              <a:buFont typeface="Wingdings 3" charset="2"/>
              <a:buChar char=""/>
            </a:pPr>
            <a:r>
              <a:rPr lang="en-US" sz="2600" b="1" dirty="0">
                <a:solidFill>
                  <a:schemeClr val="tx1">
                    <a:lumMod val="75000"/>
                    <a:lumOff val="25000"/>
                  </a:schemeClr>
                </a:solidFill>
                <a:latin typeface="Franklin Gothic Demi Cond" panose="020B0603020102020204" pitchFamily="34" charset="0"/>
                <a:sym typeface="Libre Franklin"/>
              </a:rPr>
              <a:t>Requires students to research and learn about the good works of Rotary locally and globally.</a:t>
            </a:r>
          </a:p>
        </p:txBody>
      </p:sp>
    </p:spTree>
    <p:extLst>
      <p:ext uri="{BB962C8B-B14F-4D97-AF65-F5344CB8AC3E}">
        <p14:creationId xmlns:p14="http://schemas.microsoft.com/office/powerpoint/2010/main" val="1482033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251A16-1BFB-7546-AF68-3DB8B01C6F66}"/>
              </a:ext>
            </a:extLst>
          </p:cNvPr>
          <p:cNvSpPr>
            <a:spLocks noGrp="1"/>
          </p:cNvSpPr>
          <p:nvPr>
            <p:ph type="title"/>
          </p:nvPr>
        </p:nvSpPr>
        <p:spPr/>
        <p:txBody>
          <a:bodyPr vert="horz" lIns="91440" tIns="45720" rIns="91440" bIns="45720" rtlCol="0" anchor="ctr">
            <a:normAutofit/>
          </a:bodyPr>
          <a:lstStyle/>
          <a:p>
            <a:r>
              <a:rPr lang="en-US" sz="4400" b="1" dirty="0">
                <a:ln w="0"/>
                <a:effectLst>
                  <a:reflection blurRad="6350" stA="53000" endA="300" endPos="35500" dir="5400000" sy="-90000" algn="bl" rotWithShape="0"/>
                </a:effectLst>
                <a:latin typeface="Franklin Gothic Demi Cond" panose="020B0603020102020204" pitchFamily="34" charset="0"/>
              </a:rPr>
              <a:t>Speech Contest Guidelines</a:t>
            </a:r>
            <a:endParaRPr lang="en-US" sz="4400" b="1" dirty="0">
              <a:latin typeface="Franklin Gothic Demi Cond" panose="020B0603020102020204" pitchFamily="34" charset="0"/>
            </a:endParaRPr>
          </a:p>
        </p:txBody>
      </p:sp>
      <p:sp>
        <p:nvSpPr>
          <p:cNvPr id="5" name="Google Shape;194;p11">
            <a:extLst>
              <a:ext uri="{FF2B5EF4-FFF2-40B4-BE49-F238E27FC236}">
                <a16:creationId xmlns:a16="http://schemas.microsoft.com/office/drawing/2014/main" id="{029E84F1-05BD-D34B-84E0-5364CAF8BFC4}"/>
              </a:ext>
            </a:extLst>
          </p:cNvPr>
          <p:cNvSpPr txBox="1">
            <a:spLocks/>
          </p:cNvSpPr>
          <p:nvPr/>
        </p:nvSpPr>
        <p:spPr>
          <a:xfrm>
            <a:off x="614744" y="1156879"/>
            <a:ext cx="8721847" cy="5224724"/>
          </a:xfrm>
          <a:prstGeom prst="rect">
            <a:avLst/>
          </a:prstGeom>
        </p:spPr>
        <p:txBody>
          <a:bodyPr spcFirstLastPara="1"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buClr>
                <a:schemeClr val="accent1"/>
              </a:buClr>
              <a:buSzPct val="80000"/>
              <a:buFont typeface="Wingdings 3" charset="2"/>
              <a:buChar char=""/>
            </a:pPr>
            <a:r>
              <a:rPr lang="en-US" sz="2000" dirty="0">
                <a:solidFill>
                  <a:schemeClr val="tx1">
                    <a:lumMod val="75000"/>
                    <a:lumOff val="25000"/>
                  </a:schemeClr>
                </a:solidFill>
                <a:latin typeface="Franklin Gothic Book" panose="020B0503020102020204" pitchFamily="34" charset="0"/>
                <a:sym typeface="Libre Franklin"/>
              </a:rPr>
              <a:t>Schedule Club Speech Contest</a:t>
            </a:r>
          </a:p>
          <a:p>
            <a:pPr defTabSz="457200">
              <a:buClr>
                <a:schemeClr val="accent1"/>
              </a:buClr>
              <a:buSzPct val="80000"/>
              <a:buFont typeface="Wingdings 3" charset="2"/>
              <a:buChar char=""/>
            </a:pPr>
            <a:r>
              <a:rPr lang="en-US" sz="2000" dirty="0">
                <a:solidFill>
                  <a:schemeClr val="tx1">
                    <a:lumMod val="75000"/>
                    <a:lumOff val="25000"/>
                  </a:schemeClr>
                </a:solidFill>
                <a:latin typeface="Franklin Gothic Book" panose="020B0503020102020204" pitchFamily="34" charset="0"/>
                <a:sym typeface="Libre Franklin"/>
              </a:rPr>
              <a:t>Notify High School in Area</a:t>
            </a:r>
          </a:p>
          <a:p>
            <a:pPr defTabSz="457200">
              <a:buClr>
                <a:schemeClr val="accent1"/>
              </a:buClr>
              <a:buSzPct val="80000"/>
              <a:buFont typeface="Wingdings 3" charset="2"/>
              <a:buChar char=""/>
            </a:pPr>
            <a:r>
              <a:rPr lang="en-US" sz="2000" dirty="0">
                <a:solidFill>
                  <a:schemeClr val="tx1">
                    <a:lumMod val="75000"/>
                    <a:lumOff val="25000"/>
                  </a:schemeClr>
                </a:solidFill>
                <a:latin typeface="Franklin Gothic Book" panose="020B0503020102020204" pitchFamily="34" charset="0"/>
                <a:sym typeface="Libre Franklin"/>
              </a:rPr>
              <a:t>Freshman through Seniors may compete</a:t>
            </a:r>
          </a:p>
          <a:p>
            <a:pPr defTabSz="457200">
              <a:buClr>
                <a:schemeClr val="accent1"/>
              </a:buClr>
              <a:buSzPct val="80000"/>
              <a:buFont typeface="Wingdings 3" charset="2"/>
              <a:buChar char=""/>
            </a:pPr>
            <a:r>
              <a:rPr lang="en-US" sz="2000" dirty="0">
                <a:solidFill>
                  <a:schemeClr val="tx1">
                    <a:lumMod val="75000"/>
                    <a:lumOff val="25000"/>
                  </a:schemeClr>
                </a:solidFill>
                <a:latin typeface="Franklin Gothic Book" panose="020B0503020102020204" pitchFamily="34" charset="0"/>
                <a:sym typeface="Libre Franklin"/>
              </a:rPr>
              <a:t>Speech base on RI President’s Theme or “Rotary 4-Way Test.”</a:t>
            </a:r>
          </a:p>
          <a:p>
            <a:pPr defTabSz="457200">
              <a:buClr>
                <a:schemeClr val="accent1"/>
              </a:buClr>
              <a:buSzPct val="80000"/>
              <a:buFont typeface="Wingdings 3" charset="2"/>
              <a:buChar char=""/>
            </a:pPr>
            <a:r>
              <a:rPr lang="en-US" sz="2000" dirty="0">
                <a:solidFill>
                  <a:schemeClr val="tx1">
                    <a:lumMod val="75000"/>
                    <a:lumOff val="25000"/>
                  </a:schemeClr>
                </a:solidFill>
                <a:latin typeface="Franklin Gothic Book" panose="020B0503020102020204" pitchFamily="34" charset="0"/>
                <a:sym typeface="Libre Franklin"/>
              </a:rPr>
              <a:t>Speech limited to 3 to 4 minutes</a:t>
            </a:r>
          </a:p>
          <a:p>
            <a:pPr defTabSz="457200">
              <a:buClr>
                <a:schemeClr val="accent1"/>
              </a:buClr>
              <a:buSzPct val="80000"/>
              <a:buFont typeface="Wingdings 3" charset="2"/>
              <a:buChar char=""/>
            </a:pPr>
            <a:r>
              <a:rPr lang="en-US" sz="2000" dirty="0">
                <a:solidFill>
                  <a:schemeClr val="tx1">
                    <a:lumMod val="75000"/>
                    <a:lumOff val="25000"/>
                  </a:schemeClr>
                </a:solidFill>
                <a:latin typeface="Franklin Gothic Book" panose="020B0503020102020204" pitchFamily="34" charset="0"/>
                <a:sym typeface="Libre Franklin"/>
              </a:rPr>
              <a:t>Two finalists from each Club allowed to compete at zone – Cost $100 each, paid by club.</a:t>
            </a:r>
          </a:p>
          <a:p>
            <a:pPr defTabSz="457200">
              <a:buClr>
                <a:schemeClr val="accent1"/>
              </a:buClr>
              <a:buSzPct val="80000"/>
              <a:buFont typeface="Wingdings 3" charset="2"/>
              <a:buChar char=""/>
            </a:pPr>
            <a:r>
              <a:rPr lang="en-US" sz="2000" dirty="0">
                <a:solidFill>
                  <a:schemeClr val="tx1">
                    <a:lumMod val="75000"/>
                    <a:lumOff val="25000"/>
                  </a:schemeClr>
                </a:solidFill>
                <a:latin typeface="Franklin Gothic Book" panose="020B0503020102020204" pitchFamily="34" charset="0"/>
                <a:sym typeface="Libre Franklin"/>
              </a:rPr>
              <a:t>Three Zones – Winner of each zone receives $1,000. Must give speech at District Conference.  </a:t>
            </a:r>
          </a:p>
        </p:txBody>
      </p:sp>
    </p:spTree>
    <p:extLst>
      <p:ext uri="{BB962C8B-B14F-4D97-AF65-F5344CB8AC3E}">
        <p14:creationId xmlns:p14="http://schemas.microsoft.com/office/powerpoint/2010/main" val="40068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FE1AF2-E0E7-7B4C-8541-804DD6B8ECFC}"/>
              </a:ext>
            </a:extLst>
          </p:cNvPr>
          <p:cNvSpPr/>
          <p:nvPr/>
        </p:nvSpPr>
        <p:spPr>
          <a:xfrm>
            <a:off x="956154" y="4656517"/>
            <a:ext cx="8084975" cy="3844800"/>
          </a:xfrm>
          <a:prstGeom prst="rect">
            <a:avLst/>
          </a:prstGeom>
        </p:spPr>
        <p:txBody>
          <a:bodyPr vert="horz" lIns="91440" tIns="45720" rIns="91440" bIns="45720" rtlCol="0">
            <a:normAutofit/>
          </a:bodyPr>
          <a:lstStyle/>
          <a:p>
            <a:pPr>
              <a:lnSpc>
                <a:spcPct val="90000"/>
              </a:lnSpc>
              <a:spcAft>
                <a:spcPts val="600"/>
              </a:spcAft>
            </a:pPr>
            <a:r>
              <a:rPr lang="en-US" sz="2000" dirty="0">
                <a:solidFill>
                  <a:schemeClr val="tx1">
                    <a:alpha val="60000"/>
                  </a:schemeClr>
                </a:solidFill>
                <a:latin typeface="Franklin Gothic Medium" panose="020B0603020102020204" pitchFamily="34" charset="0"/>
              </a:rPr>
              <a:t>Outreach program of the Rotary Districts Character Education Program, Inc.  (GRDCEP), a 501     (3) nonprofit organization whose vision is to transform lives by engaging students to reflect upon their lives, express personal beliefs and affirm strong character values through writing. </a:t>
            </a:r>
          </a:p>
        </p:txBody>
      </p:sp>
      <p:pic>
        <p:nvPicPr>
          <p:cNvPr id="8" name="Picture 7" descr="Logo&#10;&#10;Description automatically generated">
            <a:extLst>
              <a:ext uri="{FF2B5EF4-FFF2-40B4-BE49-F238E27FC236}">
                <a16:creationId xmlns:a16="http://schemas.microsoft.com/office/drawing/2014/main" id="{1EB1B81C-86EE-C640-9653-2986FE00A13F}"/>
              </a:ext>
            </a:extLst>
          </p:cNvPr>
          <p:cNvPicPr>
            <a:picLocks noChangeAspect="1"/>
          </p:cNvPicPr>
          <p:nvPr/>
        </p:nvPicPr>
        <p:blipFill>
          <a:blip r:embed="rId3"/>
          <a:stretch>
            <a:fillRect/>
          </a:stretch>
        </p:blipFill>
        <p:spPr>
          <a:xfrm>
            <a:off x="1349851" y="68580"/>
            <a:ext cx="6752825" cy="4203637"/>
          </a:xfrm>
          <a:prstGeom prst="rect">
            <a:avLst/>
          </a:prstGeom>
        </p:spPr>
      </p:pic>
      <p:pic>
        <p:nvPicPr>
          <p:cNvPr id="23" name="Graphic 22" descr="Badge Copyright outline">
            <a:extLst>
              <a:ext uri="{FF2B5EF4-FFF2-40B4-BE49-F238E27FC236}">
                <a16:creationId xmlns:a16="http://schemas.microsoft.com/office/drawing/2014/main" id="{30E3E9C4-6E2D-E842-8867-3F0A6C1ADD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02018" y="4956965"/>
            <a:ext cx="293913" cy="293913"/>
          </a:xfrm>
          <a:prstGeom prst="rect">
            <a:avLst/>
          </a:prstGeom>
        </p:spPr>
      </p:pic>
    </p:spTree>
    <p:extLst>
      <p:ext uri="{BB962C8B-B14F-4D97-AF65-F5344CB8AC3E}">
        <p14:creationId xmlns:p14="http://schemas.microsoft.com/office/powerpoint/2010/main" val="1148515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1EB1B81C-86EE-C640-9653-2986FE00A13F}"/>
              </a:ext>
            </a:extLst>
          </p:cNvPr>
          <p:cNvPicPr>
            <a:picLocks noChangeAspect="1"/>
          </p:cNvPicPr>
          <p:nvPr/>
        </p:nvPicPr>
        <p:blipFill>
          <a:blip r:embed="rId3"/>
          <a:stretch>
            <a:fillRect/>
          </a:stretch>
        </p:blipFill>
        <p:spPr>
          <a:xfrm>
            <a:off x="427095" y="327816"/>
            <a:ext cx="3150527" cy="1961205"/>
          </a:xfrm>
          <a:prstGeom prst="rect">
            <a:avLst/>
          </a:prstGeom>
        </p:spPr>
      </p:pic>
      <p:sp>
        <p:nvSpPr>
          <p:cNvPr id="6" name="TextBox 5">
            <a:extLst>
              <a:ext uri="{FF2B5EF4-FFF2-40B4-BE49-F238E27FC236}">
                <a16:creationId xmlns:a16="http://schemas.microsoft.com/office/drawing/2014/main" id="{1AA1A9EE-E22D-6A43-BB0E-26DAC33AF642}"/>
              </a:ext>
            </a:extLst>
          </p:cNvPr>
          <p:cNvSpPr txBox="1"/>
          <p:nvPr/>
        </p:nvSpPr>
        <p:spPr>
          <a:xfrm>
            <a:off x="2369984" y="3463200"/>
            <a:ext cx="7443538" cy="3880773"/>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Wingdings 3" charset="2"/>
              <a:buChar char=""/>
            </a:pPr>
            <a:r>
              <a:rPr lang="en-US" sz="1600" dirty="0">
                <a:solidFill>
                  <a:schemeClr val="tx1">
                    <a:lumMod val="75000"/>
                    <a:lumOff val="25000"/>
                  </a:schemeClr>
                </a:solidFill>
                <a:latin typeface="Franklin Gothic Book" panose="020B0503020102020204" pitchFamily="34" charset="0"/>
              </a:rPr>
              <a:t>Let students practice critical writing skills while reflecting on important life issues</a:t>
            </a:r>
          </a:p>
          <a:p>
            <a:pPr marL="285750" indent="-285750">
              <a:spcBef>
                <a:spcPts val="1000"/>
              </a:spcBef>
              <a:buClr>
                <a:schemeClr val="accent1"/>
              </a:buClr>
              <a:buSzPct val="80000"/>
              <a:buFont typeface="Wingdings 3" charset="2"/>
              <a:buChar char=""/>
            </a:pPr>
            <a:r>
              <a:rPr lang="en-US" sz="1600" dirty="0">
                <a:solidFill>
                  <a:schemeClr val="tx1">
                    <a:lumMod val="75000"/>
                    <a:lumOff val="25000"/>
                  </a:schemeClr>
                </a:solidFill>
                <a:latin typeface="Franklin Gothic Book" panose="020B0503020102020204" pitchFamily="34" charset="0"/>
              </a:rPr>
              <a:t>Help students develop empathy, compassion and self-confidence</a:t>
            </a:r>
          </a:p>
          <a:p>
            <a:pPr marL="285750" indent="-285750">
              <a:spcBef>
                <a:spcPts val="1000"/>
              </a:spcBef>
              <a:buClr>
                <a:schemeClr val="accent1"/>
              </a:buClr>
              <a:buSzPct val="80000"/>
              <a:buFont typeface="Wingdings 3" charset="2"/>
              <a:buChar char=""/>
            </a:pPr>
            <a:r>
              <a:rPr lang="en-US" sz="1600" dirty="0">
                <a:solidFill>
                  <a:schemeClr val="tx1">
                    <a:lumMod val="75000"/>
                    <a:lumOff val="25000"/>
                  </a:schemeClr>
                </a:solidFill>
                <a:latin typeface="Franklin Gothic Book" panose="020B0503020102020204" pitchFamily="34" charset="0"/>
              </a:rPr>
              <a:t>Help reduce the academic achievement gap</a:t>
            </a:r>
          </a:p>
          <a:p>
            <a:pPr marL="285750" indent="-285750">
              <a:spcBef>
                <a:spcPts val="1000"/>
              </a:spcBef>
              <a:buClr>
                <a:schemeClr val="accent1"/>
              </a:buClr>
              <a:buSzPct val="80000"/>
              <a:buFont typeface="Wingdings 3" charset="2"/>
              <a:buChar char=""/>
            </a:pPr>
            <a:r>
              <a:rPr lang="en-US" sz="1600" dirty="0">
                <a:solidFill>
                  <a:schemeClr val="tx1">
                    <a:lumMod val="75000"/>
                    <a:lumOff val="25000"/>
                  </a:schemeClr>
                </a:solidFill>
                <a:latin typeface="Franklin Gothic Book" panose="020B0503020102020204" pitchFamily="34" charset="0"/>
              </a:rPr>
              <a:t>Create a forum where student of varying academic abilities can shine</a:t>
            </a:r>
          </a:p>
          <a:p>
            <a:pPr marL="285750" indent="-285750">
              <a:spcBef>
                <a:spcPts val="1000"/>
              </a:spcBef>
              <a:buClr>
                <a:schemeClr val="accent1"/>
              </a:buClr>
              <a:buSzPct val="80000"/>
              <a:buFont typeface="Wingdings 3" charset="2"/>
              <a:buChar char=""/>
            </a:pPr>
            <a:r>
              <a:rPr lang="en-US" sz="1600" dirty="0">
                <a:solidFill>
                  <a:schemeClr val="tx1">
                    <a:lumMod val="75000"/>
                    <a:lumOff val="25000"/>
                  </a:schemeClr>
                </a:solidFill>
                <a:latin typeface="Franklin Gothic Book" panose="020B0503020102020204" pitchFamily="34" charset="0"/>
              </a:rPr>
              <a:t>Create a positive school climate</a:t>
            </a:r>
          </a:p>
          <a:p>
            <a:pPr marL="285750" indent="-285750">
              <a:spcBef>
                <a:spcPts val="1000"/>
              </a:spcBef>
              <a:buClr>
                <a:schemeClr val="accent1"/>
              </a:buClr>
              <a:buSzPct val="80000"/>
              <a:buFont typeface="Wingdings 3" charset="2"/>
              <a:buChar char=""/>
            </a:pPr>
            <a:r>
              <a:rPr lang="en-US" sz="1600" dirty="0">
                <a:solidFill>
                  <a:schemeClr val="tx1">
                    <a:lumMod val="75000"/>
                    <a:lumOff val="25000"/>
                  </a:schemeClr>
                </a:solidFill>
                <a:latin typeface="Franklin Gothic Book" panose="020B0503020102020204" pitchFamily="34" charset="0"/>
              </a:rPr>
              <a:t>Meet key curriculum requirements</a:t>
            </a:r>
          </a:p>
          <a:p>
            <a:pPr marL="285750" indent="-285750">
              <a:spcBef>
                <a:spcPts val="1000"/>
              </a:spcBef>
              <a:buClr>
                <a:schemeClr val="accent1"/>
              </a:buClr>
              <a:buSzPct val="80000"/>
              <a:buFont typeface="Wingdings 3" charset="2"/>
              <a:buChar char=""/>
            </a:pPr>
            <a:endParaRPr lang="en-US" sz="1600" dirty="0">
              <a:solidFill>
                <a:schemeClr val="tx1">
                  <a:lumMod val="75000"/>
                  <a:lumOff val="25000"/>
                </a:schemeClr>
              </a:solidFill>
              <a:latin typeface="Franklin Gothic Book" panose="020B0503020102020204" pitchFamily="34" charset="0"/>
            </a:endParaRPr>
          </a:p>
        </p:txBody>
      </p:sp>
      <p:sp>
        <p:nvSpPr>
          <p:cNvPr id="11" name="Rectangle 10">
            <a:extLst>
              <a:ext uri="{FF2B5EF4-FFF2-40B4-BE49-F238E27FC236}">
                <a16:creationId xmlns:a16="http://schemas.microsoft.com/office/drawing/2014/main" id="{B4FE1AF2-E0E7-7B4C-8541-804DD6B8ECFC}"/>
              </a:ext>
            </a:extLst>
          </p:cNvPr>
          <p:cNvSpPr/>
          <p:nvPr/>
        </p:nvSpPr>
        <p:spPr>
          <a:xfrm>
            <a:off x="956154" y="4656517"/>
            <a:ext cx="8084975" cy="3844800"/>
          </a:xfrm>
          <a:prstGeom prst="rect">
            <a:avLst/>
          </a:prstGeom>
        </p:spPr>
        <p:txBody>
          <a:bodyPr vert="horz" lIns="91440" tIns="45720" rIns="91440" bIns="45720" rtlCol="0">
            <a:normAutofit/>
          </a:bodyPr>
          <a:lstStyle/>
          <a:p>
            <a:pPr>
              <a:lnSpc>
                <a:spcPct val="90000"/>
              </a:lnSpc>
              <a:spcAft>
                <a:spcPts val="600"/>
              </a:spcAft>
            </a:pPr>
            <a:endParaRPr lang="en-US" sz="2000" dirty="0">
              <a:solidFill>
                <a:schemeClr val="tx1">
                  <a:alpha val="60000"/>
                </a:schemeClr>
              </a:solidFill>
              <a:latin typeface="Franklin Gothic Book" panose="020B0503020102020204" pitchFamily="34" charset="0"/>
            </a:endParaRPr>
          </a:p>
        </p:txBody>
      </p:sp>
      <p:sp>
        <p:nvSpPr>
          <p:cNvPr id="4" name="TextBox 3">
            <a:extLst>
              <a:ext uri="{FF2B5EF4-FFF2-40B4-BE49-F238E27FC236}">
                <a16:creationId xmlns:a16="http://schemas.microsoft.com/office/drawing/2014/main" id="{2B5EC90E-0BF7-DB40-B595-6B663DBC5299}"/>
              </a:ext>
            </a:extLst>
          </p:cNvPr>
          <p:cNvSpPr txBox="1"/>
          <p:nvPr/>
        </p:nvSpPr>
        <p:spPr>
          <a:xfrm>
            <a:off x="2294718" y="5923721"/>
            <a:ext cx="6591632" cy="338554"/>
          </a:xfrm>
          <a:prstGeom prst="rect">
            <a:avLst/>
          </a:prstGeom>
          <a:noFill/>
        </p:spPr>
        <p:txBody>
          <a:bodyPr wrap="square" rtlCol="0">
            <a:spAutoFit/>
          </a:bodyPr>
          <a:lstStyle/>
          <a:p>
            <a:r>
              <a:rPr lang="en-US" sz="1600" dirty="0">
                <a:latin typeface="Franklin Gothic Book" panose="020B0503020102020204" pitchFamily="34" charset="0"/>
              </a:rPr>
              <a:t>Encourage colleagues to run the Georgia Laws of Life Essay Contest</a:t>
            </a:r>
          </a:p>
        </p:txBody>
      </p:sp>
      <p:sp>
        <p:nvSpPr>
          <p:cNvPr id="17" name="TextBox 16">
            <a:extLst>
              <a:ext uri="{FF2B5EF4-FFF2-40B4-BE49-F238E27FC236}">
                <a16:creationId xmlns:a16="http://schemas.microsoft.com/office/drawing/2014/main" id="{B9FFFD2B-0C26-8348-9633-CECB5C593E94}"/>
              </a:ext>
            </a:extLst>
          </p:cNvPr>
          <p:cNvSpPr txBox="1"/>
          <p:nvPr/>
        </p:nvSpPr>
        <p:spPr>
          <a:xfrm>
            <a:off x="2294718" y="2521063"/>
            <a:ext cx="6963582" cy="523220"/>
          </a:xfrm>
          <a:prstGeom prst="rect">
            <a:avLst/>
          </a:prstGeom>
          <a:noFill/>
        </p:spPr>
        <p:txBody>
          <a:bodyPr wrap="square" rtlCol="0">
            <a:spAutoFit/>
          </a:bodyPr>
          <a:lstStyle/>
          <a:p>
            <a:r>
              <a:rPr lang="en-US" sz="2800" b="1" dirty="0">
                <a:latin typeface="Franklin Gothic Demi Cond" panose="020B0603020102020204" pitchFamily="34" charset="0"/>
              </a:rPr>
              <a:t>Engage Your Class with Laws of Life</a:t>
            </a:r>
          </a:p>
        </p:txBody>
      </p:sp>
      <p:sp>
        <p:nvSpPr>
          <p:cNvPr id="19" name="TextBox 18">
            <a:extLst>
              <a:ext uri="{FF2B5EF4-FFF2-40B4-BE49-F238E27FC236}">
                <a16:creationId xmlns:a16="http://schemas.microsoft.com/office/drawing/2014/main" id="{BA7635BB-1AA1-9B47-9172-5DB3A6E799DD}"/>
              </a:ext>
            </a:extLst>
          </p:cNvPr>
          <p:cNvSpPr txBox="1"/>
          <p:nvPr/>
        </p:nvSpPr>
        <p:spPr>
          <a:xfrm>
            <a:off x="9972757" y="169510"/>
            <a:ext cx="2105636" cy="523220"/>
          </a:xfrm>
          <a:prstGeom prst="rect">
            <a:avLst/>
          </a:prstGeom>
          <a:noFill/>
        </p:spPr>
        <p:txBody>
          <a:bodyPr wrap="square" rtlCol="0">
            <a:spAutoFit/>
          </a:bodyPr>
          <a:lstStyle/>
          <a:p>
            <a:r>
              <a:rPr lang="en-US" sz="2800" b="1" dirty="0">
                <a:solidFill>
                  <a:schemeClr val="bg1"/>
                </a:solidFill>
                <a:latin typeface="Franklin Gothic Demi Cond" panose="020B0603020102020204" pitchFamily="34" charset="0"/>
              </a:rPr>
              <a:t>Teachers</a:t>
            </a:r>
          </a:p>
        </p:txBody>
      </p:sp>
      <p:sp>
        <p:nvSpPr>
          <p:cNvPr id="24" name="TextBox 23">
            <a:extLst>
              <a:ext uri="{FF2B5EF4-FFF2-40B4-BE49-F238E27FC236}">
                <a16:creationId xmlns:a16="http://schemas.microsoft.com/office/drawing/2014/main" id="{05B114C9-3C2F-424A-8E3D-4D1DDA039674}"/>
              </a:ext>
            </a:extLst>
          </p:cNvPr>
          <p:cNvSpPr txBox="1"/>
          <p:nvPr/>
        </p:nvSpPr>
        <p:spPr>
          <a:xfrm>
            <a:off x="2369984" y="3127514"/>
            <a:ext cx="6591632" cy="338554"/>
          </a:xfrm>
          <a:prstGeom prst="rect">
            <a:avLst/>
          </a:prstGeom>
          <a:noFill/>
        </p:spPr>
        <p:txBody>
          <a:bodyPr wrap="square" rtlCol="0">
            <a:spAutoFit/>
          </a:bodyPr>
          <a:lstStyle/>
          <a:p>
            <a:r>
              <a:rPr lang="en-US" sz="1600" b="1" dirty="0">
                <a:latin typeface="Franklin Gothic Book" panose="020B0503020102020204" pitchFamily="34" charset="0"/>
              </a:rPr>
              <a:t>Benefits of Participating</a:t>
            </a:r>
          </a:p>
        </p:txBody>
      </p:sp>
    </p:spTree>
    <p:extLst>
      <p:ext uri="{BB962C8B-B14F-4D97-AF65-F5344CB8AC3E}">
        <p14:creationId xmlns:p14="http://schemas.microsoft.com/office/powerpoint/2010/main" val="69605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1EB1B81C-86EE-C640-9653-2986FE00A13F}"/>
              </a:ext>
            </a:extLst>
          </p:cNvPr>
          <p:cNvPicPr>
            <a:picLocks noChangeAspect="1"/>
          </p:cNvPicPr>
          <p:nvPr/>
        </p:nvPicPr>
        <p:blipFill>
          <a:blip r:embed="rId3"/>
          <a:stretch>
            <a:fillRect/>
          </a:stretch>
        </p:blipFill>
        <p:spPr>
          <a:xfrm>
            <a:off x="427095" y="327816"/>
            <a:ext cx="3150527" cy="1961205"/>
          </a:xfrm>
          <a:prstGeom prst="rect">
            <a:avLst/>
          </a:prstGeom>
        </p:spPr>
      </p:pic>
      <p:sp>
        <p:nvSpPr>
          <p:cNvPr id="11" name="Rectangle 10">
            <a:extLst>
              <a:ext uri="{FF2B5EF4-FFF2-40B4-BE49-F238E27FC236}">
                <a16:creationId xmlns:a16="http://schemas.microsoft.com/office/drawing/2014/main" id="{B4FE1AF2-E0E7-7B4C-8541-804DD6B8ECFC}"/>
              </a:ext>
            </a:extLst>
          </p:cNvPr>
          <p:cNvSpPr/>
          <p:nvPr/>
        </p:nvSpPr>
        <p:spPr>
          <a:xfrm>
            <a:off x="956154" y="4656517"/>
            <a:ext cx="8084975" cy="3844800"/>
          </a:xfrm>
          <a:prstGeom prst="rect">
            <a:avLst/>
          </a:prstGeom>
        </p:spPr>
        <p:txBody>
          <a:bodyPr vert="horz" lIns="91440" tIns="45720" rIns="91440" bIns="45720" rtlCol="0">
            <a:normAutofit/>
          </a:bodyPr>
          <a:lstStyle/>
          <a:p>
            <a:pPr>
              <a:lnSpc>
                <a:spcPct val="90000"/>
              </a:lnSpc>
              <a:spcAft>
                <a:spcPts val="600"/>
              </a:spcAft>
            </a:pPr>
            <a:endParaRPr lang="en-US" sz="2000" dirty="0">
              <a:solidFill>
                <a:schemeClr val="tx1">
                  <a:alpha val="60000"/>
                </a:schemeClr>
              </a:solidFill>
              <a:latin typeface="Franklin Gothic Book" panose="020B0503020102020204" pitchFamily="34" charset="0"/>
            </a:endParaRPr>
          </a:p>
        </p:txBody>
      </p:sp>
      <p:sp>
        <p:nvSpPr>
          <p:cNvPr id="4" name="TextBox 3">
            <a:extLst>
              <a:ext uri="{FF2B5EF4-FFF2-40B4-BE49-F238E27FC236}">
                <a16:creationId xmlns:a16="http://schemas.microsoft.com/office/drawing/2014/main" id="{2B5EC90E-0BF7-DB40-B595-6B663DBC5299}"/>
              </a:ext>
            </a:extLst>
          </p:cNvPr>
          <p:cNvSpPr txBox="1"/>
          <p:nvPr/>
        </p:nvSpPr>
        <p:spPr>
          <a:xfrm>
            <a:off x="2294718" y="3148716"/>
            <a:ext cx="6591632" cy="2246769"/>
          </a:xfrm>
          <a:prstGeom prst="rect">
            <a:avLst/>
          </a:prstGeom>
          <a:noFill/>
        </p:spPr>
        <p:txBody>
          <a:bodyPr wrap="square" rtlCol="0">
            <a:spAutoFit/>
          </a:bodyPr>
          <a:lstStyle/>
          <a:p>
            <a:r>
              <a:rPr lang="en-US" sz="1400" dirty="0">
                <a:latin typeface="Franklin Gothic Book" panose="020B0503020102020204" pitchFamily="34" charset="0"/>
              </a:rPr>
              <a:t>By writing an essay, you not only learn about yourself, but about the world around you. The contest gives you the chance to win cash prizes, while expressing your beliefs and values.</a:t>
            </a:r>
          </a:p>
          <a:p>
            <a:endParaRPr lang="en-US" sz="1400" dirty="0">
              <a:latin typeface="Franklin Gothic Book" panose="020B0503020102020204" pitchFamily="34" charset="0"/>
            </a:endParaRPr>
          </a:p>
          <a:p>
            <a:r>
              <a:rPr lang="en-US" sz="1400" dirty="0">
                <a:latin typeface="Franklin Gothic Book" panose="020B0503020102020204" pitchFamily="34" charset="0"/>
              </a:rPr>
              <a:t>One $100 school winner per school. Three $50 grade level winners, for each school that meets the minimum participation requirements. To participate in the Georgia Laws of Life Essay Contest, a student must attend a high school that is registered with the contest for the current school year. If your school is not registered, you may encourage it to do so by sharing this website with your English teacher. All essays must be submitted through schools. Individual submissions cannot be accepted.</a:t>
            </a:r>
            <a:endParaRPr lang="en-US" sz="1400" dirty="0">
              <a:effectLst/>
              <a:latin typeface="Franklin Gothic Book" panose="020B0503020102020204" pitchFamily="34" charset="0"/>
            </a:endParaRPr>
          </a:p>
        </p:txBody>
      </p:sp>
      <p:sp>
        <p:nvSpPr>
          <p:cNvPr id="17" name="TextBox 16">
            <a:extLst>
              <a:ext uri="{FF2B5EF4-FFF2-40B4-BE49-F238E27FC236}">
                <a16:creationId xmlns:a16="http://schemas.microsoft.com/office/drawing/2014/main" id="{B9FFFD2B-0C26-8348-9633-CECB5C593E94}"/>
              </a:ext>
            </a:extLst>
          </p:cNvPr>
          <p:cNvSpPr txBox="1"/>
          <p:nvPr/>
        </p:nvSpPr>
        <p:spPr>
          <a:xfrm>
            <a:off x="2294718" y="2521063"/>
            <a:ext cx="6125382" cy="523220"/>
          </a:xfrm>
          <a:prstGeom prst="rect">
            <a:avLst/>
          </a:prstGeom>
          <a:noFill/>
        </p:spPr>
        <p:txBody>
          <a:bodyPr wrap="square" rtlCol="0">
            <a:spAutoFit/>
          </a:bodyPr>
          <a:lstStyle/>
          <a:p>
            <a:r>
              <a:rPr lang="en-US" sz="2800" b="1" dirty="0">
                <a:latin typeface="Franklin Gothic Demi Cond" panose="020B0603020102020204" pitchFamily="34" charset="0"/>
              </a:rPr>
              <a:t>Students Writing Tips &amp; Awards</a:t>
            </a:r>
          </a:p>
        </p:txBody>
      </p:sp>
      <p:sp>
        <p:nvSpPr>
          <p:cNvPr id="19" name="TextBox 18">
            <a:extLst>
              <a:ext uri="{FF2B5EF4-FFF2-40B4-BE49-F238E27FC236}">
                <a16:creationId xmlns:a16="http://schemas.microsoft.com/office/drawing/2014/main" id="{BA7635BB-1AA1-9B47-9172-5DB3A6E799DD}"/>
              </a:ext>
            </a:extLst>
          </p:cNvPr>
          <p:cNvSpPr txBox="1"/>
          <p:nvPr/>
        </p:nvSpPr>
        <p:spPr>
          <a:xfrm>
            <a:off x="10075227" y="231056"/>
            <a:ext cx="1936664" cy="523220"/>
          </a:xfrm>
          <a:prstGeom prst="rect">
            <a:avLst/>
          </a:prstGeom>
          <a:noFill/>
        </p:spPr>
        <p:txBody>
          <a:bodyPr wrap="square" rtlCol="0">
            <a:spAutoFit/>
          </a:bodyPr>
          <a:lstStyle/>
          <a:p>
            <a:r>
              <a:rPr lang="en-US" sz="2800" b="1" dirty="0">
                <a:solidFill>
                  <a:schemeClr val="bg1"/>
                </a:solidFill>
                <a:latin typeface="Franklin Gothic Demi Cond" panose="020B0603020102020204" pitchFamily="34" charset="0"/>
              </a:rPr>
              <a:t>Students</a:t>
            </a:r>
          </a:p>
        </p:txBody>
      </p:sp>
      <p:pic>
        <p:nvPicPr>
          <p:cNvPr id="3" name="Picture 2" descr="Text&#10;&#10;Description automatically generated">
            <a:extLst>
              <a:ext uri="{FF2B5EF4-FFF2-40B4-BE49-F238E27FC236}">
                <a16:creationId xmlns:a16="http://schemas.microsoft.com/office/drawing/2014/main" id="{BB0E39CA-EF1F-E646-82B3-DA9C7A00808C}"/>
              </a:ext>
            </a:extLst>
          </p:cNvPr>
          <p:cNvPicPr>
            <a:picLocks noChangeAspect="1"/>
          </p:cNvPicPr>
          <p:nvPr/>
        </p:nvPicPr>
        <p:blipFill>
          <a:blip r:embed="rId4"/>
          <a:stretch>
            <a:fillRect/>
          </a:stretch>
        </p:blipFill>
        <p:spPr>
          <a:xfrm>
            <a:off x="331229" y="4011372"/>
            <a:ext cx="1808710" cy="1290290"/>
          </a:xfrm>
          <a:prstGeom prst="rect">
            <a:avLst/>
          </a:prstGeom>
        </p:spPr>
      </p:pic>
      <p:pic>
        <p:nvPicPr>
          <p:cNvPr id="14" name="Picture 13" descr="Text, letter&#10;&#10;Description automatically generated">
            <a:extLst>
              <a:ext uri="{FF2B5EF4-FFF2-40B4-BE49-F238E27FC236}">
                <a16:creationId xmlns:a16="http://schemas.microsoft.com/office/drawing/2014/main" id="{0ACC5651-816D-6E42-8338-C955E2B76B17}"/>
              </a:ext>
            </a:extLst>
          </p:cNvPr>
          <p:cNvPicPr>
            <a:picLocks noChangeAspect="1"/>
          </p:cNvPicPr>
          <p:nvPr/>
        </p:nvPicPr>
        <p:blipFill>
          <a:blip r:embed="rId5"/>
          <a:stretch>
            <a:fillRect/>
          </a:stretch>
        </p:blipFill>
        <p:spPr>
          <a:xfrm>
            <a:off x="1699900" y="5598277"/>
            <a:ext cx="6058894" cy="1064401"/>
          </a:xfrm>
          <a:prstGeom prst="rect">
            <a:avLst/>
          </a:prstGeom>
        </p:spPr>
      </p:pic>
    </p:spTree>
    <p:extLst>
      <p:ext uri="{BB962C8B-B14F-4D97-AF65-F5344CB8AC3E}">
        <p14:creationId xmlns:p14="http://schemas.microsoft.com/office/powerpoint/2010/main" val="159974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420EBCD-9AF8-5242-955B-7FB2D41C1791}"/>
              </a:ext>
            </a:extLst>
          </p:cNvPr>
          <p:cNvSpPr txBox="1">
            <a:spLocks/>
          </p:cNvSpPr>
          <p:nvPr/>
        </p:nvSpPr>
        <p:spPr>
          <a:xfrm>
            <a:off x="349691" y="-1802558"/>
            <a:ext cx="7109846" cy="55456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endParaRPr lang="en-US" sz="4400" b="1" dirty="0">
              <a:solidFill>
                <a:schemeClr val="accent1">
                  <a:lumMod val="75000"/>
                </a:schemeClr>
              </a:solidFill>
              <a:latin typeface="Franklin Gothic Demi Cond" panose="020B0603020102020204" pitchFamily="34" charset="0"/>
            </a:endParaRPr>
          </a:p>
        </p:txBody>
      </p:sp>
      <p:sp>
        <p:nvSpPr>
          <p:cNvPr id="6" name="Content Placeholder 5">
            <a:extLst>
              <a:ext uri="{FF2B5EF4-FFF2-40B4-BE49-F238E27FC236}">
                <a16:creationId xmlns:a16="http://schemas.microsoft.com/office/drawing/2014/main" id="{7B6493A1-F706-A142-AE93-D20D4C59F7CE}"/>
              </a:ext>
            </a:extLst>
          </p:cNvPr>
          <p:cNvSpPr>
            <a:spLocks noGrp="1"/>
          </p:cNvSpPr>
          <p:nvPr>
            <p:ph idx="1"/>
          </p:nvPr>
        </p:nvSpPr>
        <p:spPr>
          <a:xfrm>
            <a:off x="245691" y="1379305"/>
            <a:ext cx="7317846" cy="5545667"/>
          </a:xfrm>
        </p:spPr>
        <p:txBody>
          <a:bodyPr vert="horz" lIns="91440" tIns="45720" rIns="91440" bIns="45720" rtlCol="0" anchor="ctr">
            <a:normAutofit/>
          </a:bodyPr>
          <a:lstStyle/>
          <a:p>
            <a:pPr>
              <a:buClr>
                <a:schemeClr val="accent1">
                  <a:lumMod val="75000"/>
                </a:schemeClr>
              </a:buClr>
              <a:buFont typeface="Arial" panose="020B0604020202020204" pitchFamily="34" charset="0"/>
              <a:buChar char="•"/>
            </a:pPr>
            <a:r>
              <a:rPr lang="en-US" sz="1750" dirty="0">
                <a:solidFill>
                  <a:schemeClr val="accent1">
                    <a:lumMod val="75000"/>
                  </a:schemeClr>
                </a:solidFill>
                <a:latin typeface="Franklin Gothic Medium Cond" panose="020B0606030402020204" pitchFamily="34" charset="0"/>
              </a:rPr>
              <a:t>District Youth Services Director:   Donald Fountain</a:t>
            </a:r>
          </a:p>
          <a:p>
            <a:pPr>
              <a:buClr>
                <a:schemeClr val="accent1">
                  <a:lumMod val="75000"/>
                </a:schemeClr>
              </a:buClr>
              <a:buFont typeface="Arial" panose="020B0604020202020204" pitchFamily="34" charset="0"/>
              <a:buChar char="•"/>
            </a:pPr>
            <a:r>
              <a:rPr lang="en-US" sz="1750" dirty="0">
                <a:solidFill>
                  <a:schemeClr val="accent1">
                    <a:lumMod val="75000"/>
                  </a:schemeClr>
                </a:solidFill>
                <a:latin typeface="Franklin Gothic Medium Cond" panose="020B0606030402020204" pitchFamily="34" charset="0"/>
              </a:rPr>
              <a:t>RYE Chair: Mike Muldowney</a:t>
            </a:r>
          </a:p>
          <a:p>
            <a:pPr>
              <a:buClr>
                <a:schemeClr val="accent1">
                  <a:lumMod val="75000"/>
                </a:schemeClr>
              </a:buClr>
              <a:buFont typeface="Arial" panose="020B0604020202020204" pitchFamily="34" charset="0"/>
              <a:buChar char="•"/>
            </a:pPr>
            <a:r>
              <a:rPr lang="en-US" sz="1750" dirty="0">
                <a:solidFill>
                  <a:schemeClr val="accent1">
                    <a:lumMod val="75000"/>
                  </a:schemeClr>
                </a:solidFill>
                <a:latin typeface="Franklin Gothic Medium Cond" panose="020B0606030402020204" pitchFamily="34" charset="0"/>
              </a:rPr>
              <a:t>RYLA Chair: </a:t>
            </a:r>
          </a:p>
          <a:p>
            <a:pPr>
              <a:buClr>
                <a:schemeClr val="accent1">
                  <a:lumMod val="75000"/>
                </a:schemeClr>
              </a:buClr>
              <a:buFont typeface="Arial" panose="020B0604020202020204" pitchFamily="34" charset="0"/>
              <a:buChar char="•"/>
            </a:pPr>
            <a:r>
              <a:rPr lang="en-US" sz="1750" dirty="0">
                <a:solidFill>
                  <a:schemeClr val="accent1">
                    <a:lumMod val="75000"/>
                  </a:schemeClr>
                </a:solidFill>
                <a:latin typeface="Franklin Gothic Medium Cond" panose="020B0606030402020204" pitchFamily="34" charset="0"/>
              </a:rPr>
              <a:t>Preston Johnson HS Speech Competition Chair:  Ford Bowen</a:t>
            </a:r>
          </a:p>
          <a:p>
            <a:pPr>
              <a:buClr>
                <a:schemeClr val="accent1">
                  <a:lumMod val="75000"/>
                </a:schemeClr>
              </a:buClr>
              <a:buFont typeface="Arial" panose="020B0604020202020204" pitchFamily="34" charset="0"/>
              <a:buChar char="•"/>
            </a:pPr>
            <a:r>
              <a:rPr lang="en-US" sz="1750" dirty="0">
                <a:solidFill>
                  <a:schemeClr val="accent1">
                    <a:lumMod val="75000"/>
                  </a:schemeClr>
                </a:solidFill>
                <a:latin typeface="Franklin Gothic Medium Cond" panose="020B0606030402020204" pitchFamily="34" charset="0"/>
              </a:rPr>
              <a:t>Laws of Life Chair:</a:t>
            </a:r>
          </a:p>
          <a:p>
            <a:pPr>
              <a:buClr>
                <a:schemeClr val="accent1">
                  <a:lumMod val="75000"/>
                </a:schemeClr>
              </a:buClr>
              <a:buFont typeface="Arial" panose="020B0604020202020204" pitchFamily="34" charset="0"/>
              <a:buChar char="•"/>
            </a:pPr>
            <a:r>
              <a:rPr lang="en-US" sz="1750" dirty="0">
                <a:solidFill>
                  <a:schemeClr val="accent1">
                    <a:lumMod val="75000"/>
                  </a:schemeClr>
                </a:solidFill>
                <a:latin typeface="Franklin Gothic Medium Cond" panose="020B0606030402020204" pitchFamily="34" charset="0"/>
              </a:rPr>
              <a:t>Interact Chair: Jan </a:t>
            </a:r>
            <a:r>
              <a:rPr lang="en-US" sz="1750" dirty="0" err="1">
                <a:solidFill>
                  <a:schemeClr val="accent1">
                    <a:lumMod val="75000"/>
                  </a:schemeClr>
                </a:solidFill>
                <a:latin typeface="Franklin Gothic Medium Cond" panose="020B0606030402020204" pitchFamily="34" charset="0"/>
              </a:rPr>
              <a:t>Horadan</a:t>
            </a:r>
            <a:endParaRPr lang="en-US" sz="1750" dirty="0">
              <a:solidFill>
                <a:schemeClr val="accent1">
                  <a:lumMod val="75000"/>
                </a:schemeClr>
              </a:solidFill>
              <a:latin typeface="Franklin Gothic Medium Cond" panose="020B0606030402020204" pitchFamily="34" charset="0"/>
            </a:endParaRPr>
          </a:p>
          <a:p>
            <a:pPr>
              <a:buClr>
                <a:schemeClr val="accent1">
                  <a:lumMod val="75000"/>
                </a:schemeClr>
              </a:buClr>
              <a:buFont typeface="Arial" panose="020B0604020202020204" pitchFamily="34" charset="0"/>
              <a:buChar char="•"/>
            </a:pPr>
            <a:r>
              <a:rPr lang="en-US" sz="1750" dirty="0" err="1">
                <a:solidFill>
                  <a:schemeClr val="accent1">
                    <a:lumMod val="75000"/>
                  </a:schemeClr>
                </a:solidFill>
                <a:latin typeface="Franklin Gothic Medium Cond" panose="020B0606030402020204" pitchFamily="34" charset="0"/>
              </a:rPr>
              <a:t>EarlyAct</a:t>
            </a:r>
            <a:r>
              <a:rPr lang="en-US" sz="1750" dirty="0">
                <a:solidFill>
                  <a:schemeClr val="accent1">
                    <a:lumMod val="75000"/>
                  </a:schemeClr>
                </a:solidFill>
                <a:latin typeface="Franklin Gothic Medium Cond" panose="020B0606030402020204" pitchFamily="34" charset="0"/>
              </a:rPr>
              <a:t> Chair: Sara Barron</a:t>
            </a:r>
          </a:p>
          <a:p>
            <a:pPr>
              <a:buClr>
                <a:schemeClr val="accent1">
                  <a:lumMod val="75000"/>
                </a:schemeClr>
              </a:buClr>
              <a:buFont typeface="Arial" panose="020B0604020202020204" pitchFamily="34" charset="0"/>
              <a:buChar char="•"/>
            </a:pPr>
            <a:r>
              <a:rPr lang="en-US" sz="1750" dirty="0">
                <a:solidFill>
                  <a:schemeClr val="accent1">
                    <a:lumMod val="75000"/>
                  </a:schemeClr>
                </a:solidFill>
                <a:latin typeface="Franklin Gothic Medium Cond" panose="020B0606030402020204" pitchFamily="34" charset="0"/>
              </a:rPr>
              <a:t>Rotaract Chair:  </a:t>
            </a:r>
            <a:r>
              <a:rPr lang="en-US" sz="1750" dirty="0" err="1">
                <a:solidFill>
                  <a:schemeClr val="accent1">
                    <a:lumMod val="75000"/>
                  </a:schemeClr>
                </a:solidFill>
                <a:latin typeface="Franklin Gothic Medium Cond" panose="020B0606030402020204" pitchFamily="34" charset="0"/>
              </a:rPr>
              <a:t>Tajae</a:t>
            </a:r>
            <a:r>
              <a:rPr lang="en-US" sz="1750" dirty="0">
                <a:solidFill>
                  <a:schemeClr val="accent1">
                    <a:lumMod val="75000"/>
                  </a:schemeClr>
                </a:solidFill>
                <a:latin typeface="Franklin Gothic Medium Cond" panose="020B0606030402020204" pitchFamily="34" charset="0"/>
              </a:rPr>
              <a:t> Francis</a:t>
            </a:r>
            <a:br>
              <a:rPr lang="en-US" sz="1750" dirty="0">
                <a:solidFill>
                  <a:schemeClr val="accent1">
                    <a:lumMod val="75000"/>
                  </a:schemeClr>
                </a:solidFill>
                <a:latin typeface="Franklin Gothic Medium Cond" panose="020B0606030402020204" pitchFamily="34" charset="0"/>
              </a:rPr>
            </a:br>
            <a:r>
              <a:rPr lang="en-US" sz="1750" dirty="0">
                <a:solidFill>
                  <a:schemeClr val="accent1">
                    <a:lumMod val="75000"/>
                  </a:schemeClr>
                </a:solidFill>
                <a:latin typeface="Franklin Gothic Medium Cond" panose="020B0606030402020204" pitchFamily="34" charset="0"/>
              </a:rPr>
              <a:t>District Rotaract Representative: Pryce May</a:t>
            </a:r>
          </a:p>
          <a:p>
            <a:pPr>
              <a:buClr>
                <a:schemeClr val="accent1">
                  <a:lumMod val="75000"/>
                </a:schemeClr>
              </a:buClr>
              <a:buFont typeface="Arial" panose="020B0604020202020204" pitchFamily="34" charset="0"/>
              <a:buChar char="•"/>
            </a:pPr>
            <a:r>
              <a:rPr lang="en-US" sz="1750" dirty="0">
                <a:solidFill>
                  <a:schemeClr val="accent1">
                    <a:lumMod val="75000"/>
                  </a:schemeClr>
                </a:solidFill>
                <a:latin typeface="Franklin Gothic Medium Cond" panose="020B0606030402020204" pitchFamily="34" charset="0"/>
              </a:rPr>
              <a:t>Youth Protection Officer: Steve Lynn</a:t>
            </a:r>
          </a:p>
          <a:p>
            <a:pPr>
              <a:buClr>
                <a:schemeClr val="accent1">
                  <a:lumMod val="75000"/>
                </a:schemeClr>
              </a:buClr>
              <a:buFont typeface="Arial" panose="020B0604020202020204" pitchFamily="34" charset="0"/>
              <a:buChar char="•"/>
            </a:pPr>
            <a:endParaRPr lang="en-US" sz="1750" dirty="0">
              <a:solidFill>
                <a:schemeClr val="accent1">
                  <a:lumMod val="75000"/>
                </a:schemeClr>
              </a:solidFill>
              <a:latin typeface="Franklin Gothic Medium Cond" panose="020B0606030402020204" pitchFamily="34" charset="0"/>
            </a:endParaRPr>
          </a:p>
          <a:p>
            <a:pPr>
              <a:buClr>
                <a:schemeClr val="accent1">
                  <a:lumMod val="75000"/>
                </a:schemeClr>
              </a:buClr>
              <a:buFont typeface="Arial" panose="020B0604020202020204" pitchFamily="34" charset="0"/>
              <a:buChar char="•"/>
            </a:pPr>
            <a:endParaRPr lang="en-US" sz="1750" dirty="0">
              <a:solidFill>
                <a:schemeClr val="accent1">
                  <a:lumMod val="75000"/>
                </a:schemeClr>
              </a:solidFill>
              <a:latin typeface="Franklin Gothic Medium Cond" panose="020B0606030402020204" pitchFamily="34" charset="0"/>
            </a:endParaRPr>
          </a:p>
        </p:txBody>
      </p:sp>
      <p:sp>
        <p:nvSpPr>
          <p:cNvPr id="42" name="Content Placeholder 2">
            <a:extLst>
              <a:ext uri="{FF2B5EF4-FFF2-40B4-BE49-F238E27FC236}">
                <a16:creationId xmlns:a16="http://schemas.microsoft.com/office/drawing/2014/main" id="{397912CD-763F-FB4B-89B2-3FBA101E19E8}"/>
              </a:ext>
            </a:extLst>
          </p:cNvPr>
          <p:cNvSpPr txBox="1">
            <a:spLocks/>
          </p:cNvSpPr>
          <p:nvPr/>
        </p:nvSpPr>
        <p:spPr>
          <a:xfrm>
            <a:off x="6742235" y="1848807"/>
            <a:ext cx="4091178" cy="487856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Font typeface="Wingdings 3" charset="2"/>
              <a:buNone/>
            </a:pPr>
            <a:r>
              <a:rPr lang="en-US" dirty="0">
                <a:solidFill>
                  <a:schemeClr val="accent1">
                    <a:lumMod val="75000"/>
                  </a:schemeClr>
                </a:solidFill>
                <a:latin typeface="Franklin Gothic Medium Cond" panose="020B0606030402020204" pitchFamily="34" charset="0"/>
                <a:ea typeface="Franklin Gothic Book" charset="0"/>
                <a:cs typeface="Franklin Gothic Book" charset="0"/>
              </a:rPr>
              <a:t>Rotary International Website </a:t>
            </a:r>
          </a:p>
          <a:p>
            <a:pPr marL="0" indent="0">
              <a:spcBef>
                <a:spcPts val="0"/>
              </a:spcBef>
              <a:buFont typeface="Wingdings 3" charset="2"/>
              <a:buNone/>
            </a:pPr>
            <a:r>
              <a:rPr lang="en-US" dirty="0">
                <a:solidFill>
                  <a:schemeClr val="accent1">
                    <a:lumMod val="75000"/>
                  </a:schemeClr>
                </a:solidFill>
                <a:latin typeface="Franklin Gothic Medium Cond" panose="020B0606030402020204" pitchFamily="34" charset="0"/>
                <a:ea typeface="Franklin Gothic Book" charset="0"/>
                <a:cs typeface="Franklin Gothic Book" charset="0"/>
                <a:hlinkClick r:id="rId3">
                  <a:extLst>
                    <a:ext uri="{A12FA001-AC4F-418D-AE19-62706E023703}">
                      <ahyp:hlinkClr xmlns:ahyp="http://schemas.microsoft.com/office/drawing/2018/hyperlinkcolor" val="tx"/>
                    </a:ext>
                  </a:extLst>
                </a:hlinkClick>
              </a:rPr>
              <a:t>www.rotary.org</a:t>
            </a:r>
            <a:endParaRPr lang="en-US" dirty="0">
              <a:solidFill>
                <a:schemeClr val="accent1">
                  <a:lumMod val="75000"/>
                </a:schemeClr>
              </a:solidFill>
              <a:latin typeface="Franklin Gothic Medium Cond" panose="020B0606030402020204" pitchFamily="34" charset="0"/>
              <a:ea typeface="Franklin Gothic Book" charset="0"/>
              <a:cs typeface="Franklin Gothic Book" charset="0"/>
            </a:endParaRPr>
          </a:p>
          <a:p>
            <a:pPr marL="0" indent="0">
              <a:lnSpc>
                <a:spcPts val="1300"/>
              </a:lnSpc>
              <a:spcBef>
                <a:spcPts val="0"/>
              </a:spcBef>
              <a:buFont typeface="Wingdings 3" charset="2"/>
              <a:buNone/>
            </a:pPr>
            <a:endParaRPr lang="en-US" dirty="0">
              <a:solidFill>
                <a:schemeClr val="accent1">
                  <a:lumMod val="75000"/>
                </a:schemeClr>
              </a:solidFill>
              <a:latin typeface="Franklin Gothic Medium Cond" panose="020B0606030402020204" pitchFamily="34" charset="0"/>
              <a:ea typeface="Franklin Gothic Book" charset="0"/>
              <a:cs typeface="Franklin Gothic Book" charset="0"/>
            </a:endParaRPr>
          </a:p>
          <a:p>
            <a:pPr marL="0" indent="0">
              <a:lnSpc>
                <a:spcPts val="800"/>
              </a:lnSpc>
              <a:spcBef>
                <a:spcPts val="0"/>
              </a:spcBef>
              <a:buFont typeface="Wingdings 3" charset="2"/>
              <a:buNone/>
            </a:pPr>
            <a:endParaRPr lang="en-US" dirty="0">
              <a:solidFill>
                <a:schemeClr val="accent1">
                  <a:lumMod val="75000"/>
                </a:schemeClr>
              </a:solidFill>
              <a:latin typeface="Franklin Gothic Medium Cond" panose="020B0606030402020204" pitchFamily="34" charset="0"/>
              <a:ea typeface="Franklin Gothic Book" charset="0"/>
              <a:cs typeface="Franklin Gothic Book" charset="0"/>
            </a:endParaRPr>
          </a:p>
          <a:p>
            <a:pPr marL="0" indent="0">
              <a:spcBef>
                <a:spcPts val="0"/>
              </a:spcBef>
              <a:buFont typeface="Wingdings 3" charset="2"/>
              <a:buNone/>
            </a:pPr>
            <a:r>
              <a:rPr lang="en-US" dirty="0">
                <a:solidFill>
                  <a:schemeClr val="accent1">
                    <a:lumMod val="75000"/>
                  </a:schemeClr>
                </a:solidFill>
                <a:latin typeface="Franklin Gothic Medium Cond" panose="020B0606030402020204" pitchFamily="34" charset="0"/>
                <a:ea typeface="Franklin Gothic Book" charset="0"/>
                <a:cs typeface="Franklin Gothic Book" charset="0"/>
              </a:rPr>
              <a:t>Rotary District 6920 Website</a:t>
            </a:r>
          </a:p>
          <a:p>
            <a:pPr marL="0" indent="0">
              <a:spcBef>
                <a:spcPts val="0"/>
              </a:spcBef>
              <a:buFont typeface="Wingdings 3" charset="2"/>
              <a:buNone/>
            </a:pPr>
            <a:r>
              <a:rPr lang="en-US" dirty="0">
                <a:solidFill>
                  <a:schemeClr val="accent1">
                    <a:lumMod val="75000"/>
                  </a:schemeClr>
                </a:solidFill>
                <a:latin typeface="Franklin Gothic Medium Cond" panose="020B0606030402020204" pitchFamily="34" charset="0"/>
                <a:ea typeface="Franklin Gothic Book" charset="0"/>
                <a:cs typeface="Franklin Gothic Book" charset="0"/>
                <a:hlinkClick r:id="rId4">
                  <a:extLst>
                    <a:ext uri="{A12FA001-AC4F-418D-AE19-62706E023703}">
                      <ahyp:hlinkClr xmlns:ahyp="http://schemas.microsoft.com/office/drawing/2018/hyperlinkcolor" val="tx"/>
                    </a:ext>
                  </a:extLst>
                </a:hlinkClick>
              </a:rPr>
              <a:t>www.rotarydistrict6920.org</a:t>
            </a:r>
            <a:endParaRPr lang="en-US" dirty="0">
              <a:solidFill>
                <a:schemeClr val="accent1">
                  <a:lumMod val="75000"/>
                </a:schemeClr>
              </a:solidFill>
              <a:latin typeface="Franklin Gothic Medium Cond" panose="020B0606030402020204" pitchFamily="34" charset="0"/>
              <a:ea typeface="Franklin Gothic Book" charset="0"/>
              <a:cs typeface="Franklin Gothic Book" charset="0"/>
            </a:endParaRPr>
          </a:p>
          <a:p>
            <a:pPr marL="0" indent="0">
              <a:spcBef>
                <a:spcPts val="0"/>
              </a:spcBef>
              <a:buFont typeface="Wingdings 3" charset="2"/>
              <a:buNone/>
            </a:pPr>
            <a:endParaRPr lang="en-US" dirty="0">
              <a:solidFill>
                <a:schemeClr val="accent1">
                  <a:lumMod val="75000"/>
                </a:schemeClr>
              </a:solidFill>
              <a:latin typeface="Franklin Gothic Medium Cond" panose="020B0606030402020204" pitchFamily="34" charset="0"/>
              <a:ea typeface="Franklin Gothic Book" charset="0"/>
              <a:cs typeface="Franklin Gothic Book" charset="0"/>
            </a:endParaRPr>
          </a:p>
          <a:p>
            <a:pPr marL="0" indent="0">
              <a:spcBef>
                <a:spcPts val="0"/>
              </a:spcBef>
              <a:buFont typeface="Wingdings 3" charset="2"/>
              <a:buNone/>
            </a:pPr>
            <a:r>
              <a:rPr lang="en-US" dirty="0">
                <a:solidFill>
                  <a:schemeClr val="accent1">
                    <a:lumMod val="75000"/>
                  </a:schemeClr>
                </a:solidFill>
                <a:latin typeface="Franklin Gothic Medium Cond" panose="020B0606030402020204" pitchFamily="34" charset="0"/>
                <a:ea typeface="Franklin Gothic Book" charset="0"/>
                <a:cs typeface="Franklin Gothic Book" charset="0"/>
              </a:rPr>
              <a:t>Rotary Zones 33-34</a:t>
            </a:r>
          </a:p>
          <a:p>
            <a:pPr marL="0" indent="0">
              <a:spcBef>
                <a:spcPts val="0"/>
              </a:spcBef>
              <a:buFont typeface="Wingdings 3" charset="2"/>
              <a:buNone/>
            </a:pPr>
            <a:r>
              <a:rPr lang="en-US" u="sng">
                <a:solidFill>
                  <a:schemeClr val="accent1">
                    <a:lumMod val="75000"/>
                  </a:schemeClr>
                </a:solidFill>
                <a:latin typeface="Franklin Gothic Medium Cond" panose="020B0606030402020204" pitchFamily="34" charset="0"/>
                <a:ea typeface="Franklin Gothic Book" charset="0"/>
                <a:cs typeface="Franklin Gothic Book" charset="0"/>
              </a:rPr>
              <a:t>www.rizones33-34</a:t>
            </a:r>
            <a:r>
              <a:rPr lang="en-US" u="sng" dirty="0">
                <a:solidFill>
                  <a:schemeClr val="accent1">
                    <a:lumMod val="75000"/>
                  </a:schemeClr>
                </a:solidFill>
                <a:latin typeface="Franklin Gothic Medium Cond" panose="020B0606030402020204" pitchFamily="34" charset="0"/>
                <a:ea typeface="Franklin Gothic Book" charset="0"/>
                <a:cs typeface="Franklin Gothic Book" charset="0"/>
              </a:rPr>
              <a:t>.org</a:t>
            </a:r>
          </a:p>
          <a:p>
            <a:pPr marL="0" indent="0">
              <a:lnSpc>
                <a:spcPts val="1300"/>
              </a:lnSpc>
              <a:spcBef>
                <a:spcPts val="0"/>
              </a:spcBef>
              <a:buFont typeface="Wingdings 3" charset="2"/>
              <a:buNone/>
            </a:pPr>
            <a:endParaRPr lang="en-US" dirty="0">
              <a:solidFill>
                <a:schemeClr val="accent1">
                  <a:lumMod val="75000"/>
                </a:schemeClr>
              </a:solidFill>
              <a:latin typeface="Franklin Gothic Medium Cond" panose="020B0606030402020204" pitchFamily="34" charset="0"/>
              <a:ea typeface="Franklin Gothic Book" charset="0"/>
              <a:cs typeface="Franklin Gothic Book" charset="0"/>
            </a:endParaRPr>
          </a:p>
          <a:p>
            <a:pPr marL="0" indent="0">
              <a:lnSpc>
                <a:spcPts val="800"/>
              </a:lnSpc>
              <a:spcBef>
                <a:spcPts val="0"/>
              </a:spcBef>
              <a:buFont typeface="Wingdings 3" charset="2"/>
              <a:buNone/>
            </a:pPr>
            <a:endParaRPr lang="en-US" dirty="0">
              <a:solidFill>
                <a:schemeClr val="accent1">
                  <a:lumMod val="75000"/>
                </a:schemeClr>
              </a:solidFill>
              <a:latin typeface="Franklin Gothic Medium Cond" panose="020B0606030402020204" pitchFamily="34" charset="0"/>
              <a:ea typeface="Franklin Gothic Book" charset="0"/>
              <a:cs typeface="Franklin Gothic Book" charset="0"/>
            </a:endParaRPr>
          </a:p>
          <a:p>
            <a:pPr marL="0" indent="0">
              <a:spcBef>
                <a:spcPts val="0"/>
              </a:spcBef>
              <a:buFont typeface="Wingdings 3" charset="2"/>
              <a:buNone/>
            </a:pPr>
            <a:r>
              <a:rPr lang="en-US" dirty="0">
                <a:solidFill>
                  <a:schemeClr val="accent1">
                    <a:lumMod val="75000"/>
                  </a:schemeClr>
                </a:solidFill>
                <a:latin typeface="Franklin Gothic Medium Cond" panose="020B0606030402020204" pitchFamily="34" charset="0"/>
                <a:ea typeface="Franklin Gothic Book" charset="0"/>
                <a:cs typeface="Franklin Gothic Book" charset="0"/>
              </a:rPr>
              <a:t>Interact Facebook  </a:t>
            </a:r>
            <a:r>
              <a:rPr lang="en-US" dirty="0">
                <a:solidFill>
                  <a:schemeClr val="accent1">
                    <a:lumMod val="75000"/>
                  </a:schemeClr>
                </a:solidFill>
                <a:latin typeface="Franklin Gothic Medium Cond" panose="020B0606030402020204" pitchFamily="34" charset="0"/>
                <a:ea typeface="Franklin Gothic Book" charset="0"/>
                <a:cs typeface="Franklin Gothic Book" charset="0"/>
                <a:hlinkClick r:id="rId5">
                  <a:extLst>
                    <a:ext uri="{A12FA001-AC4F-418D-AE19-62706E023703}">
                      <ahyp:hlinkClr xmlns:ahyp="http://schemas.microsoft.com/office/drawing/2018/hyperlinkcolor" val="tx"/>
                    </a:ext>
                  </a:extLst>
                </a:hlinkClick>
              </a:rPr>
              <a:t>www.facebook.com/interactofficial</a:t>
            </a:r>
            <a:endParaRPr lang="en-US" dirty="0">
              <a:solidFill>
                <a:schemeClr val="accent1">
                  <a:lumMod val="75000"/>
                </a:schemeClr>
              </a:solidFill>
              <a:latin typeface="Franklin Gothic Medium Cond" panose="020B0606030402020204" pitchFamily="34" charset="0"/>
              <a:ea typeface="Franklin Gothic Book" charset="0"/>
              <a:cs typeface="Franklin Gothic Book" charset="0"/>
            </a:endParaRPr>
          </a:p>
          <a:p>
            <a:pPr marL="0" indent="0">
              <a:lnSpc>
                <a:spcPts val="1300"/>
              </a:lnSpc>
              <a:spcBef>
                <a:spcPts val="0"/>
              </a:spcBef>
              <a:buFont typeface="Wingdings 3" charset="2"/>
              <a:buNone/>
            </a:pPr>
            <a:endParaRPr lang="en-US" dirty="0">
              <a:solidFill>
                <a:schemeClr val="accent1">
                  <a:lumMod val="75000"/>
                </a:schemeClr>
              </a:solidFill>
              <a:latin typeface="Franklin Gothic Medium Cond" panose="020B0606030402020204" pitchFamily="34" charset="0"/>
              <a:ea typeface="Franklin Gothic Book" charset="0"/>
              <a:cs typeface="Franklin Gothic Book" charset="0"/>
            </a:endParaRPr>
          </a:p>
          <a:p>
            <a:pPr marL="0" indent="0">
              <a:spcBef>
                <a:spcPts val="0"/>
              </a:spcBef>
              <a:buFont typeface="Wingdings 3" charset="2"/>
              <a:buNone/>
            </a:pPr>
            <a:r>
              <a:rPr lang="en-US" dirty="0">
                <a:solidFill>
                  <a:schemeClr val="accent1">
                    <a:lumMod val="75000"/>
                  </a:schemeClr>
                </a:solidFill>
                <a:latin typeface="Franklin Gothic Medium Cond" panose="020B0606030402020204" pitchFamily="34" charset="0"/>
                <a:ea typeface="Franklin Gothic Book" charset="0"/>
                <a:cs typeface="Franklin Gothic Book" charset="0"/>
              </a:rPr>
              <a:t>Rotaract Facebook  </a:t>
            </a:r>
            <a:r>
              <a:rPr lang="en-US" dirty="0">
                <a:solidFill>
                  <a:schemeClr val="accent1">
                    <a:lumMod val="75000"/>
                  </a:schemeClr>
                </a:solidFill>
                <a:latin typeface="Franklin Gothic Medium Cond" panose="020B0606030402020204" pitchFamily="34" charset="0"/>
                <a:ea typeface="Franklin Gothic Book" charset="0"/>
                <a:cs typeface="Franklin Gothic Book" charset="0"/>
                <a:hlinkClick r:id="rId6">
                  <a:extLst>
                    <a:ext uri="{A12FA001-AC4F-418D-AE19-62706E023703}">
                      <ahyp:hlinkClr xmlns:ahyp="http://schemas.microsoft.com/office/drawing/2018/hyperlinkcolor" val="tx"/>
                    </a:ext>
                  </a:extLst>
                </a:hlinkClick>
              </a:rPr>
              <a:t>www.facebook.com/rotaract</a:t>
            </a:r>
            <a:endParaRPr lang="en-US" dirty="0">
              <a:solidFill>
                <a:schemeClr val="accent1">
                  <a:lumMod val="75000"/>
                </a:schemeClr>
              </a:solidFill>
              <a:latin typeface="Franklin Gothic Medium Cond" panose="020B0606030402020204" pitchFamily="34" charset="0"/>
              <a:ea typeface="Franklin Gothic Book" charset="0"/>
              <a:cs typeface="Franklin Gothic Book" charset="0"/>
            </a:endParaRPr>
          </a:p>
          <a:p>
            <a:pPr marL="0" indent="0">
              <a:spcBef>
                <a:spcPts val="0"/>
              </a:spcBef>
              <a:buFont typeface="Wingdings 3" charset="2"/>
              <a:buNone/>
            </a:pPr>
            <a:endParaRPr lang="en-US" dirty="0">
              <a:solidFill>
                <a:schemeClr val="accent1">
                  <a:lumMod val="75000"/>
                </a:schemeClr>
              </a:solidFill>
              <a:latin typeface="Franklin Gothic Medium Cond" panose="020B0606030402020204" pitchFamily="34" charset="0"/>
              <a:ea typeface="Franklin Gothic Book" charset="0"/>
              <a:cs typeface="Franklin Gothic Book" charset="0"/>
            </a:endParaRPr>
          </a:p>
          <a:p>
            <a:pPr marL="0" indent="0">
              <a:spcBef>
                <a:spcPts val="0"/>
              </a:spcBef>
              <a:buFont typeface="Wingdings 3" charset="2"/>
              <a:buNone/>
            </a:pPr>
            <a:r>
              <a:rPr lang="en-US" dirty="0">
                <a:solidFill>
                  <a:schemeClr val="accent1">
                    <a:lumMod val="75000"/>
                  </a:schemeClr>
                </a:solidFill>
                <a:latin typeface="Franklin Gothic Medium Cond" panose="020B0606030402020204" pitchFamily="34" charset="0"/>
                <a:ea typeface="Franklin Gothic Book" charset="0"/>
                <a:cs typeface="Franklin Gothic Book" charset="0"/>
              </a:rPr>
              <a:t>Rotary Youth Exchange Southeast</a:t>
            </a:r>
          </a:p>
          <a:p>
            <a:pPr marL="0" indent="0">
              <a:spcBef>
                <a:spcPts val="0"/>
              </a:spcBef>
              <a:buFont typeface="Wingdings 3" charset="2"/>
              <a:buNone/>
            </a:pPr>
            <a:r>
              <a:rPr lang="en-US" u="sng" dirty="0" err="1">
                <a:solidFill>
                  <a:schemeClr val="accent1">
                    <a:lumMod val="75000"/>
                  </a:schemeClr>
                </a:solidFill>
                <a:latin typeface="Franklin Gothic Medium Cond" panose="020B0606030402020204" pitchFamily="34" charset="0"/>
                <a:ea typeface="Franklin Gothic Book" charset="0"/>
                <a:cs typeface="Franklin Gothic Book" charset="0"/>
              </a:rPr>
              <a:t>www.ryese.org</a:t>
            </a:r>
            <a:endParaRPr lang="en-US" u="sng" dirty="0">
              <a:solidFill>
                <a:schemeClr val="accent1">
                  <a:lumMod val="75000"/>
                </a:schemeClr>
              </a:solidFill>
              <a:latin typeface="Franklin Gothic Medium Cond" panose="020B0606030402020204" pitchFamily="34" charset="0"/>
              <a:ea typeface="Franklin Gothic Book" charset="0"/>
              <a:cs typeface="Franklin Gothic Book" charset="0"/>
            </a:endParaRPr>
          </a:p>
          <a:p>
            <a:pPr marL="0" indent="0">
              <a:spcBef>
                <a:spcPts val="0"/>
              </a:spcBef>
              <a:buFont typeface="Wingdings 3" charset="2"/>
              <a:buNone/>
            </a:pPr>
            <a:endParaRPr lang="en-US" dirty="0">
              <a:solidFill>
                <a:schemeClr val="accent1">
                  <a:lumMod val="75000"/>
                </a:schemeClr>
              </a:solidFill>
              <a:latin typeface="Franklin Gothic Medium Cond" panose="020B0606030402020204" pitchFamily="34" charset="0"/>
              <a:ea typeface="Franklin Gothic Book" charset="0"/>
              <a:cs typeface="Franklin Gothic Book" charset="0"/>
            </a:endParaRPr>
          </a:p>
          <a:p>
            <a:pPr marL="0" indent="0">
              <a:spcBef>
                <a:spcPts val="0"/>
              </a:spcBef>
              <a:buFont typeface="Wingdings 3" charset="2"/>
              <a:buNone/>
            </a:pPr>
            <a:endParaRPr lang="en-US" dirty="0">
              <a:solidFill>
                <a:schemeClr val="accent1">
                  <a:lumMod val="75000"/>
                </a:schemeClr>
              </a:solidFill>
              <a:latin typeface="Franklin Gothic Medium Cond" panose="020B0606030402020204" pitchFamily="34" charset="0"/>
              <a:ea typeface="Franklin Gothic Demi Cond" charset="0"/>
              <a:cs typeface="Franklin Gothic Demi Cond" charset="0"/>
            </a:endParaRPr>
          </a:p>
        </p:txBody>
      </p:sp>
      <p:sp>
        <p:nvSpPr>
          <p:cNvPr id="2" name="TextBox 1">
            <a:extLst>
              <a:ext uri="{FF2B5EF4-FFF2-40B4-BE49-F238E27FC236}">
                <a16:creationId xmlns:a16="http://schemas.microsoft.com/office/drawing/2014/main" id="{046F3AE9-D59B-9E45-9857-481AD538C201}"/>
              </a:ext>
            </a:extLst>
          </p:cNvPr>
          <p:cNvSpPr txBox="1"/>
          <p:nvPr/>
        </p:nvSpPr>
        <p:spPr>
          <a:xfrm>
            <a:off x="362531" y="325027"/>
            <a:ext cx="7097006" cy="1077218"/>
          </a:xfrm>
          <a:prstGeom prst="rect">
            <a:avLst/>
          </a:prstGeom>
          <a:noFill/>
        </p:spPr>
        <p:txBody>
          <a:bodyPr wrap="square" rtlCol="0">
            <a:spAutoFit/>
          </a:bodyPr>
          <a:lstStyle/>
          <a:p>
            <a:r>
              <a:rPr lang="en-US" sz="3200" b="1" dirty="0">
                <a:solidFill>
                  <a:srgbClr val="00B0F0"/>
                </a:solidFill>
                <a:latin typeface="Franklin Gothic Demi Cond" panose="020B0603020102020204" pitchFamily="34" charset="0"/>
              </a:rPr>
              <a:t>District 6920  |  Youth Services Team</a:t>
            </a:r>
          </a:p>
          <a:p>
            <a:r>
              <a:rPr lang="en-US" sz="3200" i="1" dirty="0">
                <a:solidFill>
                  <a:srgbClr val="00B0F0"/>
                </a:solidFill>
                <a:latin typeface="Franklin Gothic Book" panose="020B0503020102020204" pitchFamily="34" charset="0"/>
              </a:rPr>
              <a:t>Resources Available</a:t>
            </a:r>
          </a:p>
        </p:txBody>
      </p:sp>
      <p:sp>
        <p:nvSpPr>
          <p:cNvPr id="3" name="TextBox 2">
            <a:extLst>
              <a:ext uri="{FF2B5EF4-FFF2-40B4-BE49-F238E27FC236}">
                <a16:creationId xmlns:a16="http://schemas.microsoft.com/office/drawing/2014/main" id="{2871ED5B-8236-2B48-80BE-1DA149C2A1CA}"/>
              </a:ext>
            </a:extLst>
          </p:cNvPr>
          <p:cNvSpPr txBox="1"/>
          <p:nvPr/>
        </p:nvSpPr>
        <p:spPr>
          <a:xfrm>
            <a:off x="9685748" y="340416"/>
            <a:ext cx="2295330" cy="523220"/>
          </a:xfrm>
          <a:prstGeom prst="rect">
            <a:avLst/>
          </a:prstGeom>
          <a:noFill/>
        </p:spPr>
        <p:txBody>
          <a:bodyPr wrap="square" rtlCol="0">
            <a:spAutoFit/>
          </a:bodyPr>
          <a:lstStyle/>
          <a:p>
            <a:pPr algn="ctr"/>
            <a:r>
              <a:rPr lang="en-US" sz="2800" b="1" dirty="0">
                <a:latin typeface="Franklin Gothic Demi Cond" panose="020B0603020102020204" pitchFamily="34" charset="0"/>
              </a:rPr>
              <a:t>2022 - 2023</a:t>
            </a:r>
          </a:p>
        </p:txBody>
      </p:sp>
    </p:spTree>
    <p:extLst>
      <p:ext uri="{BB962C8B-B14F-4D97-AF65-F5344CB8AC3E}">
        <p14:creationId xmlns:p14="http://schemas.microsoft.com/office/powerpoint/2010/main" val="208809406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1EB1B81C-86EE-C640-9653-2986FE00A13F}"/>
              </a:ext>
            </a:extLst>
          </p:cNvPr>
          <p:cNvPicPr>
            <a:picLocks noChangeAspect="1"/>
          </p:cNvPicPr>
          <p:nvPr/>
        </p:nvPicPr>
        <p:blipFill>
          <a:blip r:embed="rId3"/>
          <a:stretch>
            <a:fillRect/>
          </a:stretch>
        </p:blipFill>
        <p:spPr>
          <a:xfrm>
            <a:off x="409511" y="231056"/>
            <a:ext cx="3150527" cy="1961205"/>
          </a:xfrm>
          <a:prstGeom prst="rect">
            <a:avLst/>
          </a:prstGeom>
        </p:spPr>
      </p:pic>
      <p:sp>
        <p:nvSpPr>
          <p:cNvPr id="11" name="Rectangle 10">
            <a:extLst>
              <a:ext uri="{FF2B5EF4-FFF2-40B4-BE49-F238E27FC236}">
                <a16:creationId xmlns:a16="http://schemas.microsoft.com/office/drawing/2014/main" id="{B4FE1AF2-E0E7-7B4C-8541-804DD6B8ECFC}"/>
              </a:ext>
            </a:extLst>
          </p:cNvPr>
          <p:cNvSpPr/>
          <p:nvPr/>
        </p:nvSpPr>
        <p:spPr>
          <a:xfrm>
            <a:off x="956154" y="4656517"/>
            <a:ext cx="8084975" cy="3844800"/>
          </a:xfrm>
          <a:prstGeom prst="rect">
            <a:avLst/>
          </a:prstGeom>
        </p:spPr>
        <p:txBody>
          <a:bodyPr vert="horz" lIns="91440" tIns="45720" rIns="91440" bIns="45720" rtlCol="0">
            <a:normAutofit/>
          </a:bodyPr>
          <a:lstStyle/>
          <a:p>
            <a:pPr>
              <a:lnSpc>
                <a:spcPct val="90000"/>
              </a:lnSpc>
              <a:spcAft>
                <a:spcPts val="600"/>
              </a:spcAft>
            </a:pPr>
            <a:endParaRPr lang="en-US" sz="2000" dirty="0">
              <a:solidFill>
                <a:schemeClr val="tx1">
                  <a:alpha val="60000"/>
                </a:schemeClr>
              </a:solidFill>
              <a:latin typeface="Franklin Gothic Book" panose="020B0503020102020204" pitchFamily="34" charset="0"/>
            </a:endParaRPr>
          </a:p>
        </p:txBody>
      </p:sp>
      <p:sp>
        <p:nvSpPr>
          <p:cNvPr id="4" name="TextBox 3">
            <a:extLst>
              <a:ext uri="{FF2B5EF4-FFF2-40B4-BE49-F238E27FC236}">
                <a16:creationId xmlns:a16="http://schemas.microsoft.com/office/drawing/2014/main" id="{2B5EC90E-0BF7-DB40-B595-6B663DBC5299}"/>
              </a:ext>
            </a:extLst>
          </p:cNvPr>
          <p:cNvSpPr txBox="1"/>
          <p:nvPr/>
        </p:nvSpPr>
        <p:spPr>
          <a:xfrm>
            <a:off x="1401321" y="3110449"/>
            <a:ext cx="7446590" cy="1600438"/>
          </a:xfrm>
          <a:prstGeom prst="rect">
            <a:avLst/>
          </a:prstGeom>
          <a:noFill/>
        </p:spPr>
        <p:txBody>
          <a:bodyPr wrap="square" rtlCol="0">
            <a:spAutoFit/>
          </a:bodyPr>
          <a:lstStyle/>
          <a:p>
            <a:r>
              <a:rPr lang="en-US" sz="1400" b="1" dirty="0">
                <a:latin typeface="Franklin Gothic Book" panose="020B0503020102020204" pitchFamily="34" charset="0"/>
              </a:rPr>
              <a:t>Georgia Rotary Clubs</a:t>
            </a:r>
          </a:p>
          <a:p>
            <a:r>
              <a:rPr lang="en-US" sz="1400" dirty="0">
                <a:latin typeface="Franklin Gothic Book" panose="020B0503020102020204" pitchFamily="34" charset="0"/>
              </a:rPr>
              <a:t>Rotary clubs operate the contest through the nonprofit Georgia Rotary Districts Character Education Program, Inc. Clubs support the Laws of Life contest financially and recognize winning students at local and district-wide meetings and conferences. Rotary clubs also supply volunteers who read and judge essays, who serve on the contest’s Board of Directors, and who volunteer their professional expertise to help build character and ethical literacy in our younger generation.</a:t>
            </a:r>
            <a:endParaRPr lang="en-US" sz="1400" dirty="0">
              <a:effectLst/>
              <a:latin typeface="Franklin Gothic Book" panose="020B0503020102020204" pitchFamily="34" charset="0"/>
            </a:endParaRPr>
          </a:p>
        </p:txBody>
      </p:sp>
      <p:sp>
        <p:nvSpPr>
          <p:cNvPr id="17" name="TextBox 16">
            <a:extLst>
              <a:ext uri="{FF2B5EF4-FFF2-40B4-BE49-F238E27FC236}">
                <a16:creationId xmlns:a16="http://schemas.microsoft.com/office/drawing/2014/main" id="{B9FFFD2B-0C26-8348-9633-CECB5C593E94}"/>
              </a:ext>
            </a:extLst>
          </p:cNvPr>
          <p:cNvSpPr txBox="1"/>
          <p:nvPr/>
        </p:nvSpPr>
        <p:spPr>
          <a:xfrm>
            <a:off x="1401321" y="2407033"/>
            <a:ext cx="5390985" cy="523220"/>
          </a:xfrm>
          <a:prstGeom prst="rect">
            <a:avLst/>
          </a:prstGeom>
          <a:noFill/>
        </p:spPr>
        <p:txBody>
          <a:bodyPr wrap="square" rtlCol="0">
            <a:spAutoFit/>
          </a:bodyPr>
          <a:lstStyle/>
          <a:p>
            <a:r>
              <a:rPr lang="en-US" sz="2800" b="1" dirty="0">
                <a:latin typeface="Franklin Gothic Demi Cond" panose="020B0603020102020204" pitchFamily="34" charset="0"/>
              </a:rPr>
              <a:t>Rotary &amp; Character Education</a:t>
            </a:r>
          </a:p>
        </p:txBody>
      </p:sp>
      <p:sp>
        <p:nvSpPr>
          <p:cNvPr id="19" name="TextBox 18">
            <a:extLst>
              <a:ext uri="{FF2B5EF4-FFF2-40B4-BE49-F238E27FC236}">
                <a16:creationId xmlns:a16="http://schemas.microsoft.com/office/drawing/2014/main" id="{BA7635BB-1AA1-9B47-9172-5DB3A6E799DD}"/>
              </a:ext>
            </a:extLst>
          </p:cNvPr>
          <p:cNvSpPr txBox="1"/>
          <p:nvPr/>
        </p:nvSpPr>
        <p:spPr>
          <a:xfrm>
            <a:off x="9920003" y="231056"/>
            <a:ext cx="2017020" cy="523220"/>
          </a:xfrm>
          <a:prstGeom prst="rect">
            <a:avLst/>
          </a:prstGeom>
          <a:noFill/>
        </p:spPr>
        <p:txBody>
          <a:bodyPr wrap="square" rtlCol="0">
            <a:spAutoFit/>
          </a:bodyPr>
          <a:lstStyle/>
          <a:p>
            <a:pPr algn="ctr"/>
            <a:r>
              <a:rPr lang="en-US" sz="2800" b="1" dirty="0">
                <a:solidFill>
                  <a:schemeClr val="bg1"/>
                </a:solidFill>
                <a:latin typeface="Franklin Gothic Demi Cond" panose="020B0603020102020204" pitchFamily="34" charset="0"/>
              </a:rPr>
              <a:t>Rotary</a:t>
            </a:r>
          </a:p>
        </p:txBody>
      </p:sp>
      <p:pic>
        <p:nvPicPr>
          <p:cNvPr id="12" name="Picture 11" descr="Diagram&#10;&#10;Description automatically generated">
            <a:extLst>
              <a:ext uri="{FF2B5EF4-FFF2-40B4-BE49-F238E27FC236}">
                <a16:creationId xmlns:a16="http://schemas.microsoft.com/office/drawing/2014/main" id="{B03CF787-D236-ED4B-AD08-274D9EA3BBF5}"/>
              </a:ext>
            </a:extLst>
          </p:cNvPr>
          <p:cNvPicPr>
            <a:picLocks noChangeAspect="1"/>
          </p:cNvPicPr>
          <p:nvPr/>
        </p:nvPicPr>
        <p:blipFill>
          <a:blip r:embed="rId4"/>
          <a:stretch>
            <a:fillRect/>
          </a:stretch>
        </p:blipFill>
        <p:spPr>
          <a:xfrm>
            <a:off x="1312003" y="4710887"/>
            <a:ext cx="7090741" cy="2009796"/>
          </a:xfrm>
          <a:prstGeom prst="rect">
            <a:avLst/>
          </a:prstGeom>
        </p:spPr>
      </p:pic>
      <p:pic>
        <p:nvPicPr>
          <p:cNvPr id="15" name="Picture 14" descr="Icon&#10;&#10;Description automatically generated">
            <a:extLst>
              <a:ext uri="{FF2B5EF4-FFF2-40B4-BE49-F238E27FC236}">
                <a16:creationId xmlns:a16="http://schemas.microsoft.com/office/drawing/2014/main" id="{4A0E19DE-957E-C549-87A3-69265875FA17}"/>
              </a:ext>
            </a:extLst>
          </p:cNvPr>
          <p:cNvPicPr>
            <a:picLocks noChangeAspect="1"/>
          </p:cNvPicPr>
          <p:nvPr/>
        </p:nvPicPr>
        <p:blipFill>
          <a:blip r:embed="rId5"/>
          <a:stretch>
            <a:fillRect/>
          </a:stretch>
        </p:blipFill>
        <p:spPr>
          <a:xfrm>
            <a:off x="6461369" y="231056"/>
            <a:ext cx="2768600" cy="2971800"/>
          </a:xfrm>
          <a:prstGeom prst="rect">
            <a:avLst/>
          </a:prstGeom>
        </p:spPr>
      </p:pic>
    </p:spTree>
    <p:extLst>
      <p:ext uri="{BB962C8B-B14F-4D97-AF65-F5344CB8AC3E}">
        <p14:creationId xmlns:p14="http://schemas.microsoft.com/office/powerpoint/2010/main" val="2492380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8" name="Rectangle 1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Shape 33">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Logo&#10;&#10;Description automatically generated">
            <a:extLst>
              <a:ext uri="{FF2B5EF4-FFF2-40B4-BE49-F238E27FC236}">
                <a16:creationId xmlns:a16="http://schemas.microsoft.com/office/drawing/2014/main" id="{73EB10E8-EF68-454F-83AA-D83097D47B44}"/>
              </a:ext>
            </a:extLst>
          </p:cNvPr>
          <p:cNvPicPr>
            <a:picLocks noChangeAspect="1"/>
          </p:cNvPicPr>
          <p:nvPr/>
        </p:nvPicPr>
        <p:blipFill>
          <a:blip r:embed="rId3"/>
          <a:stretch>
            <a:fillRect/>
          </a:stretch>
        </p:blipFill>
        <p:spPr>
          <a:xfrm>
            <a:off x="426154" y="242239"/>
            <a:ext cx="4323564" cy="4323564"/>
          </a:xfrm>
          <a:prstGeom prst="rect">
            <a:avLst/>
          </a:prstGeom>
        </p:spPr>
      </p:pic>
      <p:sp>
        <p:nvSpPr>
          <p:cNvPr id="11" name="Rectangle 10">
            <a:extLst>
              <a:ext uri="{FF2B5EF4-FFF2-40B4-BE49-F238E27FC236}">
                <a16:creationId xmlns:a16="http://schemas.microsoft.com/office/drawing/2014/main" id="{B4FE1AF2-E0E7-7B4C-8541-804DD6B8ECFC}"/>
              </a:ext>
            </a:extLst>
          </p:cNvPr>
          <p:cNvSpPr/>
          <p:nvPr/>
        </p:nvSpPr>
        <p:spPr>
          <a:xfrm>
            <a:off x="7252858" y="1659965"/>
            <a:ext cx="4512988" cy="3317938"/>
          </a:xfrm>
          <a:prstGeom prst="rect">
            <a:avLst/>
          </a:prstGeom>
        </p:spPr>
        <p:txBody>
          <a:bodyPr vert="horz" lIns="91440" tIns="45720" rIns="91440" bIns="45720" rtlCol="0" anchor="t">
            <a:noAutofit/>
          </a:bodyPr>
          <a:lstStyle/>
          <a:p>
            <a:pPr indent="-228600">
              <a:lnSpc>
                <a:spcPct val="90000"/>
              </a:lnSpc>
              <a:spcBef>
                <a:spcPts val="1000"/>
              </a:spcBef>
              <a:buClr>
                <a:schemeClr val="bg1"/>
              </a:buClr>
              <a:buSzPct val="80000"/>
              <a:buFont typeface="Wingdings 3" charset="2"/>
              <a:buChar char=""/>
            </a:pPr>
            <a:endParaRPr lang="en-US" sz="1600" dirty="0">
              <a:solidFill>
                <a:schemeClr val="bg1"/>
              </a:solidFill>
              <a:latin typeface="Franklin Gothic Medium" panose="020B0603020102020204" pitchFamily="34" charset="0"/>
            </a:endParaRPr>
          </a:p>
          <a:p>
            <a:pPr>
              <a:lnSpc>
                <a:spcPct val="90000"/>
              </a:lnSpc>
              <a:spcBef>
                <a:spcPts val="1000"/>
              </a:spcBef>
              <a:buClr>
                <a:schemeClr val="bg1"/>
              </a:buClr>
              <a:buSzPct val="80000"/>
            </a:pPr>
            <a:r>
              <a:rPr lang="en-US" sz="1400" dirty="0">
                <a:solidFill>
                  <a:schemeClr val="bg1"/>
                </a:solidFill>
                <a:latin typeface="Franklin Gothic Medium" panose="020B0603020102020204" pitchFamily="34" charset="0"/>
              </a:rPr>
              <a:t>Long-term exchanges last a full academic year, and student attend local schools and live with multiple host families.</a:t>
            </a:r>
          </a:p>
          <a:p>
            <a:pPr>
              <a:lnSpc>
                <a:spcPct val="90000"/>
              </a:lnSpc>
              <a:spcBef>
                <a:spcPts val="1000"/>
              </a:spcBef>
              <a:buClr>
                <a:schemeClr val="bg1"/>
              </a:buClr>
              <a:buSzPct val="80000"/>
            </a:pPr>
            <a:endParaRPr lang="en-US" sz="1400" dirty="0">
              <a:solidFill>
                <a:schemeClr val="bg1"/>
              </a:solidFill>
              <a:latin typeface="Franklin Gothic Medium" panose="020B0603020102020204" pitchFamily="34" charset="0"/>
            </a:endParaRPr>
          </a:p>
          <a:p>
            <a:pPr>
              <a:lnSpc>
                <a:spcPct val="90000"/>
              </a:lnSpc>
              <a:spcBef>
                <a:spcPts val="1000"/>
              </a:spcBef>
              <a:buClr>
                <a:schemeClr val="bg1"/>
              </a:buClr>
              <a:buSzPct val="80000"/>
            </a:pPr>
            <a:r>
              <a:rPr lang="en-US" sz="1400" dirty="0">
                <a:solidFill>
                  <a:schemeClr val="bg1"/>
                </a:solidFill>
                <a:latin typeface="Franklin Gothic Medium" panose="020B0603020102020204" pitchFamily="34" charset="0"/>
              </a:rPr>
              <a:t>Short-term exchanges last from several days to three months and are often structured as camps, tours, or homestays that take place when school is not in session.</a:t>
            </a:r>
          </a:p>
          <a:p>
            <a:pPr>
              <a:lnSpc>
                <a:spcPct val="90000"/>
              </a:lnSpc>
              <a:spcBef>
                <a:spcPts val="1000"/>
              </a:spcBef>
              <a:buClr>
                <a:schemeClr val="bg1"/>
              </a:buClr>
              <a:buSzPct val="80000"/>
              <a:buFont typeface="Wingdings 3" charset="2"/>
              <a:buChar char=""/>
            </a:pPr>
            <a:endParaRPr lang="en-US" sz="1400" dirty="0">
              <a:solidFill>
                <a:schemeClr val="bg1"/>
              </a:solidFill>
              <a:latin typeface="Franklin Gothic Medium" panose="020B0603020102020204" pitchFamily="34" charset="0"/>
            </a:endParaRPr>
          </a:p>
          <a:p>
            <a:pPr>
              <a:lnSpc>
                <a:spcPct val="90000"/>
              </a:lnSpc>
              <a:spcBef>
                <a:spcPts val="1000"/>
              </a:spcBef>
              <a:buClr>
                <a:schemeClr val="bg1"/>
              </a:buClr>
              <a:buSzPct val="80000"/>
            </a:pPr>
            <a:r>
              <a:rPr lang="en-US" sz="1400" dirty="0">
                <a:solidFill>
                  <a:schemeClr val="bg1"/>
                </a:solidFill>
                <a:latin typeface="Franklin Gothic Medium" panose="020B0603020102020204" pitchFamily="34" charset="0"/>
              </a:rPr>
              <a:t>Room and board are provided, as well as any school fees.  Each program varies, but students are usually responsible for:</a:t>
            </a:r>
          </a:p>
          <a:p>
            <a:pPr marL="342900" indent="-342900">
              <a:lnSpc>
                <a:spcPct val="90000"/>
              </a:lnSpc>
              <a:spcBef>
                <a:spcPts val="1000"/>
              </a:spcBef>
              <a:buClr>
                <a:schemeClr val="bg1"/>
              </a:buClr>
              <a:buSzPct val="80000"/>
              <a:buFont typeface="Wingdings 3" charset="2"/>
              <a:buChar char=""/>
            </a:pPr>
            <a:r>
              <a:rPr lang="en-US" sz="1400" dirty="0">
                <a:solidFill>
                  <a:schemeClr val="bg1"/>
                </a:solidFill>
                <a:latin typeface="Franklin Gothic Medium" panose="020B0603020102020204" pitchFamily="34" charset="0"/>
              </a:rPr>
              <a:t>Round-trip airfare</a:t>
            </a:r>
          </a:p>
          <a:p>
            <a:pPr marL="342900" indent="-342900">
              <a:lnSpc>
                <a:spcPct val="90000"/>
              </a:lnSpc>
              <a:spcBef>
                <a:spcPts val="1000"/>
              </a:spcBef>
              <a:buClr>
                <a:schemeClr val="bg1"/>
              </a:buClr>
              <a:buSzPct val="80000"/>
              <a:buFont typeface="Wingdings 3" charset="2"/>
              <a:buChar char=""/>
            </a:pPr>
            <a:r>
              <a:rPr lang="en-US" sz="1400" dirty="0">
                <a:solidFill>
                  <a:schemeClr val="bg1"/>
                </a:solidFill>
                <a:latin typeface="Franklin Gothic Medium" panose="020B0603020102020204" pitchFamily="34" charset="0"/>
              </a:rPr>
              <a:t>Travel insurance</a:t>
            </a:r>
          </a:p>
          <a:p>
            <a:pPr marL="342900" indent="-342900">
              <a:lnSpc>
                <a:spcPct val="90000"/>
              </a:lnSpc>
              <a:spcBef>
                <a:spcPts val="1000"/>
              </a:spcBef>
              <a:buClr>
                <a:schemeClr val="bg1"/>
              </a:buClr>
              <a:buSzPct val="80000"/>
              <a:buFont typeface="Wingdings 3" charset="2"/>
              <a:buChar char=""/>
            </a:pPr>
            <a:r>
              <a:rPr lang="en-US" sz="1400" dirty="0">
                <a:solidFill>
                  <a:schemeClr val="bg1"/>
                </a:solidFill>
                <a:latin typeface="Franklin Gothic Medium" panose="020B0603020102020204" pitchFamily="34" charset="0"/>
              </a:rPr>
              <a:t>Travel documents (such as passports and visas)</a:t>
            </a:r>
          </a:p>
          <a:p>
            <a:pPr marL="342900" indent="-342900">
              <a:lnSpc>
                <a:spcPct val="90000"/>
              </a:lnSpc>
              <a:spcBef>
                <a:spcPts val="1000"/>
              </a:spcBef>
              <a:buClr>
                <a:schemeClr val="bg1"/>
              </a:buClr>
              <a:buSzPct val="80000"/>
              <a:buFont typeface="Wingdings 3" charset="2"/>
              <a:buChar char=""/>
            </a:pPr>
            <a:r>
              <a:rPr lang="en-US" sz="1400" dirty="0">
                <a:solidFill>
                  <a:schemeClr val="bg1"/>
                </a:solidFill>
                <a:latin typeface="Franklin Gothic Medium" panose="020B0603020102020204" pitchFamily="34" charset="0"/>
              </a:rPr>
              <a:t>Spending money and additional travel or tours</a:t>
            </a:r>
          </a:p>
        </p:txBody>
      </p:sp>
      <p:sp>
        <p:nvSpPr>
          <p:cNvPr id="7" name="TextBox 6">
            <a:extLst>
              <a:ext uri="{FF2B5EF4-FFF2-40B4-BE49-F238E27FC236}">
                <a16:creationId xmlns:a16="http://schemas.microsoft.com/office/drawing/2014/main" id="{D0F2E9B0-E362-8F4A-B898-5A11871C72BB}"/>
              </a:ext>
            </a:extLst>
          </p:cNvPr>
          <p:cNvSpPr txBox="1"/>
          <p:nvPr/>
        </p:nvSpPr>
        <p:spPr>
          <a:xfrm>
            <a:off x="-31851" y="4808041"/>
            <a:ext cx="5097780" cy="923330"/>
          </a:xfrm>
          <a:prstGeom prst="rect">
            <a:avLst/>
          </a:prstGeom>
          <a:noFill/>
        </p:spPr>
        <p:txBody>
          <a:bodyPr wrap="square" rtlCol="0">
            <a:spAutoFit/>
          </a:bodyPr>
          <a:lstStyle/>
          <a:p>
            <a:pPr algn="ctr"/>
            <a:r>
              <a:rPr lang="en-US" b="1" i="1" dirty="0">
                <a:solidFill>
                  <a:schemeClr val="accent1">
                    <a:lumMod val="75000"/>
                  </a:schemeClr>
                </a:solidFill>
                <a:latin typeface="Franklin Gothic Medium" panose="020B0603020102020204" pitchFamily="34" charset="0"/>
              </a:rPr>
              <a:t>Rotary Youth Exchange builds peace </a:t>
            </a:r>
          </a:p>
          <a:p>
            <a:pPr algn="ctr"/>
            <a:r>
              <a:rPr lang="en-US" b="1" i="1" dirty="0">
                <a:solidFill>
                  <a:schemeClr val="accent1">
                    <a:lumMod val="75000"/>
                  </a:schemeClr>
                </a:solidFill>
                <a:latin typeface="Franklin Gothic Medium" panose="020B0603020102020204" pitchFamily="34" charset="0"/>
              </a:rPr>
              <a:t>one young person at a time.</a:t>
            </a:r>
          </a:p>
          <a:p>
            <a:endParaRPr lang="en-US" dirty="0">
              <a:solidFill>
                <a:schemeClr val="accent1">
                  <a:lumMod val="75000"/>
                </a:schemeClr>
              </a:solidFill>
            </a:endParaRPr>
          </a:p>
        </p:txBody>
      </p:sp>
      <p:sp>
        <p:nvSpPr>
          <p:cNvPr id="44" name="TextBox 43">
            <a:extLst>
              <a:ext uri="{FF2B5EF4-FFF2-40B4-BE49-F238E27FC236}">
                <a16:creationId xmlns:a16="http://schemas.microsoft.com/office/drawing/2014/main" id="{7ED444B1-0B12-AD4A-B1A3-632E55F31C13}"/>
              </a:ext>
            </a:extLst>
          </p:cNvPr>
          <p:cNvSpPr txBox="1"/>
          <p:nvPr/>
        </p:nvSpPr>
        <p:spPr>
          <a:xfrm>
            <a:off x="6539033" y="690862"/>
            <a:ext cx="5097780" cy="923330"/>
          </a:xfrm>
          <a:prstGeom prst="rect">
            <a:avLst/>
          </a:prstGeom>
          <a:noFill/>
        </p:spPr>
        <p:txBody>
          <a:bodyPr wrap="square" rtlCol="0">
            <a:spAutoFit/>
          </a:bodyPr>
          <a:lstStyle/>
          <a:p>
            <a:r>
              <a:rPr lang="en-US" b="1" i="1" dirty="0">
                <a:solidFill>
                  <a:schemeClr val="bg1"/>
                </a:solidFill>
                <a:latin typeface="Franklin Gothic Medium" panose="020B0603020102020204" pitchFamily="34" charset="0"/>
              </a:rPr>
              <a:t>Objective:  Instilling International understanding &amp; goodwill creating positive change by empowering youth, making lasting connections. </a:t>
            </a:r>
            <a:endParaRPr lang="en-US" dirty="0">
              <a:solidFill>
                <a:schemeClr val="bg1"/>
              </a:solidFill>
            </a:endParaRPr>
          </a:p>
        </p:txBody>
      </p:sp>
    </p:spTree>
    <p:extLst>
      <p:ext uri="{BB962C8B-B14F-4D97-AF65-F5344CB8AC3E}">
        <p14:creationId xmlns:p14="http://schemas.microsoft.com/office/powerpoint/2010/main" val="1586608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lt1">
                <a:tint val="93000"/>
                <a:satMod val="150000"/>
                <a:shade val="98000"/>
                <a:lumMod val="102000"/>
              </a:schemeClr>
            </a:gs>
            <a:gs pos="50000">
              <a:schemeClr val="lt1">
                <a:tint val="98000"/>
                <a:satMod val="130000"/>
                <a:shade val="90000"/>
                <a:lumMod val="103000"/>
              </a:schemeClr>
            </a:gs>
            <a:gs pos="100000">
              <a:schemeClr val="lt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333" y="1793577"/>
            <a:ext cx="10515600" cy="1325563"/>
          </a:xfrm>
        </p:spPr>
        <p:txBody>
          <a:bodyPr>
            <a:noAutofit/>
          </a:bodyPr>
          <a:lstStyle/>
          <a:p>
            <a:pPr>
              <a:lnSpc>
                <a:spcPts val="5500"/>
              </a:lnSpc>
            </a:pPr>
            <a:r>
              <a:rPr lang="en-US" sz="6000" dirty="0">
                <a:ln w="0"/>
                <a:gradFill>
                  <a:gsLst>
                    <a:gs pos="0">
                      <a:schemeClr val="accent5">
                        <a:lumMod val="50000"/>
                      </a:schemeClr>
                    </a:gs>
                    <a:gs pos="50000">
                      <a:srgbClr val="00B0F0"/>
                    </a:gs>
                    <a:gs pos="100000">
                      <a:schemeClr val="accent5">
                        <a:lumMod val="60000"/>
                        <a:lumOff val="40000"/>
                      </a:schemeClr>
                    </a:gs>
                  </a:gsLst>
                  <a:lin ang="5400000"/>
                </a:gradFill>
                <a:effectLst>
                  <a:reflection blurRad="6350" stA="53000" endA="300" endPos="35500" dir="5400000" sy="-90000" algn="bl" rotWithShape="0"/>
                </a:effectLst>
                <a:latin typeface="Franklin Gothic Demi Cond" charset="0"/>
                <a:ea typeface="Franklin Gothic Demi Cond" charset="0"/>
                <a:cs typeface="Franklin Gothic Demi Cond" charset="0"/>
              </a:rPr>
              <a:t>2022-2023 RYE GOALS</a:t>
            </a:r>
            <a:endParaRPr lang="en-US" dirty="0"/>
          </a:p>
        </p:txBody>
      </p:sp>
      <p:pic>
        <p:nvPicPr>
          <p:cNvPr id="5" name="Picture 4" descr="Logo&#10;&#10;Description automatically generated">
            <a:extLst>
              <a:ext uri="{FF2B5EF4-FFF2-40B4-BE49-F238E27FC236}">
                <a16:creationId xmlns:a16="http://schemas.microsoft.com/office/drawing/2014/main" id="{6FB49382-8F6D-C049-AB1B-00B561E15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33" y="495757"/>
            <a:ext cx="3223260" cy="822325"/>
          </a:xfrm>
          <a:prstGeom prst="rect">
            <a:avLst/>
          </a:prstGeom>
        </p:spPr>
      </p:pic>
      <p:pic>
        <p:nvPicPr>
          <p:cNvPr id="28" name="Picture 27">
            <a:extLst>
              <a:ext uri="{FF2B5EF4-FFF2-40B4-BE49-F238E27FC236}">
                <a16:creationId xmlns:a16="http://schemas.microsoft.com/office/drawing/2014/main" id="{DF53621A-97AA-6A47-8B1F-AA9C9618A5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88804" y="1384608"/>
            <a:ext cx="1001491" cy="1063720"/>
          </a:xfrm>
          <a:prstGeom prst="rect">
            <a:avLst/>
          </a:prstGeom>
          <a:noFill/>
        </p:spPr>
      </p:pic>
      <p:sp>
        <p:nvSpPr>
          <p:cNvPr id="3" name="TextBox 2">
            <a:extLst>
              <a:ext uri="{FF2B5EF4-FFF2-40B4-BE49-F238E27FC236}">
                <a16:creationId xmlns:a16="http://schemas.microsoft.com/office/drawing/2014/main" id="{C80C3C8C-B178-2643-93C6-F50623F413F5}"/>
              </a:ext>
            </a:extLst>
          </p:cNvPr>
          <p:cNvSpPr txBox="1"/>
          <p:nvPr/>
        </p:nvSpPr>
        <p:spPr>
          <a:xfrm>
            <a:off x="487333" y="5474456"/>
            <a:ext cx="8972022" cy="1754326"/>
          </a:xfrm>
          <a:prstGeom prst="rect">
            <a:avLst/>
          </a:prstGeom>
          <a:noFill/>
        </p:spPr>
        <p:txBody>
          <a:bodyPr wrap="square" rtlCol="0">
            <a:spAutoFit/>
          </a:bodyPr>
          <a:lstStyle/>
          <a:p>
            <a:r>
              <a:rPr lang="en-US" b="1" dirty="0">
                <a:solidFill>
                  <a:srgbClr val="0070C0"/>
                </a:solidFill>
                <a:latin typeface="Franklin Gothic Demi" panose="020B0603020102020204" pitchFamily="34" charset="0"/>
              </a:rPr>
              <a:t>Key Links</a:t>
            </a:r>
          </a:p>
          <a:p>
            <a:r>
              <a:rPr lang="en-US" dirty="0">
                <a:latin typeface="Franklin Gothic Book" panose="020B0503020102020204" pitchFamily="34" charset="0"/>
              </a:rPr>
              <a:t>Rotary International Youth Exchange	</a:t>
            </a:r>
            <a:r>
              <a:rPr lang="en-US" u="sng" dirty="0">
                <a:solidFill>
                  <a:srgbClr val="0070C0"/>
                </a:solidFill>
                <a:latin typeface="Franklin Gothic Book" panose="020B0503020102020204" pitchFamily="34" charset="0"/>
                <a:hlinkClick r:id="rId5">
                  <a:extLst>
                    <a:ext uri="{A12FA001-AC4F-418D-AE19-62706E023703}">
                      <ahyp:hlinkClr xmlns:ahyp="http://schemas.microsoft.com/office/drawing/2018/hyperlinkcolor" val="tx"/>
                    </a:ext>
                  </a:extLst>
                </a:hlinkClick>
              </a:rPr>
              <a:t>www.rotary.org/en/our-programs/youth-exchanges</a:t>
            </a:r>
            <a:endParaRPr lang="en-US" dirty="0">
              <a:solidFill>
                <a:srgbClr val="0070C0"/>
              </a:solidFill>
              <a:latin typeface="Franklin Gothic Book" panose="020B0503020102020204" pitchFamily="34" charset="0"/>
            </a:endParaRPr>
          </a:p>
          <a:p>
            <a:r>
              <a:rPr lang="en-US" dirty="0">
                <a:latin typeface="Franklin Gothic Book" panose="020B0503020102020204" pitchFamily="34" charset="0"/>
              </a:rPr>
              <a:t>RYE Southeast					</a:t>
            </a:r>
            <a:r>
              <a:rPr lang="en-US" u="sng" dirty="0">
                <a:solidFill>
                  <a:srgbClr val="0070C0"/>
                </a:solidFill>
                <a:latin typeface="Franklin Gothic Book" panose="020B0503020102020204" pitchFamily="34" charset="0"/>
                <a:hlinkClick r:id="rId6">
                  <a:extLst>
                    <a:ext uri="{A12FA001-AC4F-418D-AE19-62706E023703}">
                      <ahyp:hlinkClr xmlns:ahyp="http://schemas.microsoft.com/office/drawing/2018/hyperlinkcolor" val="tx"/>
                    </a:ext>
                  </a:extLst>
                </a:hlinkClick>
              </a:rPr>
              <a:t>ryese.org</a:t>
            </a:r>
            <a:endParaRPr lang="en-US" dirty="0">
              <a:solidFill>
                <a:srgbClr val="0070C0"/>
              </a:solidFill>
              <a:latin typeface="Franklin Gothic Book" panose="020B0503020102020204" pitchFamily="34" charset="0"/>
            </a:endParaRPr>
          </a:p>
          <a:p>
            <a:r>
              <a:rPr lang="en-US" dirty="0">
                <a:latin typeface="Franklin Gothic Book" panose="020B0503020102020204" pitchFamily="34" charset="0"/>
              </a:rPr>
              <a:t>CSIET							</a:t>
            </a:r>
            <a:r>
              <a:rPr lang="en-US" u="sng" dirty="0">
                <a:solidFill>
                  <a:srgbClr val="0070C0"/>
                </a:solidFill>
                <a:latin typeface="Franklin Gothic Book" panose="020B0503020102020204" pitchFamily="34" charset="0"/>
                <a:hlinkClick r:id="rId7">
                  <a:extLst>
                    <a:ext uri="{A12FA001-AC4F-418D-AE19-62706E023703}">
                      <ahyp:hlinkClr xmlns:ahyp="http://schemas.microsoft.com/office/drawing/2018/hyperlinkcolor" val="tx"/>
                    </a:ext>
                  </a:extLst>
                </a:hlinkClick>
              </a:rPr>
              <a:t>www.csiet.org</a:t>
            </a:r>
            <a:endParaRPr lang="en-US" dirty="0">
              <a:solidFill>
                <a:srgbClr val="0070C0"/>
              </a:solidFill>
              <a:latin typeface="Franklin Gothic Book" panose="020B0503020102020204" pitchFamily="34" charset="0"/>
            </a:endParaRPr>
          </a:p>
          <a:p>
            <a:r>
              <a:rPr lang="en-US" dirty="0">
                <a:latin typeface="Franklin Gothic Book" panose="020B0503020102020204" pitchFamily="34" charset="0"/>
              </a:rPr>
              <a:t> </a:t>
            </a:r>
          </a:p>
          <a:p>
            <a:endParaRPr lang="en-US" dirty="0">
              <a:latin typeface="Franklin Gothic Book" panose="020B0503020102020204" pitchFamily="34" charset="0"/>
            </a:endParaRPr>
          </a:p>
        </p:txBody>
      </p:sp>
      <p:graphicFrame>
        <p:nvGraphicFramePr>
          <p:cNvPr id="30" name="Google Shape;204;p12">
            <a:extLst>
              <a:ext uri="{FF2B5EF4-FFF2-40B4-BE49-F238E27FC236}">
                <a16:creationId xmlns:a16="http://schemas.microsoft.com/office/drawing/2014/main" id="{81B78DB3-E1A3-F373-7340-7853E9F53C60}"/>
              </a:ext>
            </a:extLst>
          </p:cNvPr>
          <p:cNvGraphicFramePr/>
          <p:nvPr>
            <p:extLst>
              <p:ext uri="{D42A27DB-BD31-4B8C-83A1-F6EECF244321}">
                <p14:modId xmlns:p14="http://schemas.microsoft.com/office/powerpoint/2010/main" val="3282509557"/>
              </p:ext>
            </p:extLst>
          </p:nvPr>
        </p:nvGraphicFramePr>
        <p:xfrm>
          <a:off x="385734" y="2744567"/>
          <a:ext cx="8822921" cy="26587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8" descr="Shape&#10;&#10;Description automatically generated with low confidence">
            <a:extLst>
              <a:ext uri="{FF2B5EF4-FFF2-40B4-BE49-F238E27FC236}">
                <a16:creationId xmlns:a16="http://schemas.microsoft.com/office/drawing/2014/main" id="{EAB87826-2341-EF4E-9FBA-BFB3B0A178C2}"/>
              </a:ext>
            </a:extLst>
          </p:cNvPr>
          <p:cNvPicPr>
            <a:picLocks noChangeAspect="1"/>
          </p:cNvPicPr>
          <p:nvPr/>
        </p:nvPicPr>
        <p:blipFill>
          <a:blip r:embed="rId13"/>
          <a:stretch>
            <a:fillRect/>
          </a:stretch>
        </p:blipFill>
        <p:spPr>
          <a:xfrm>
            <a:off x="4135923" y="500103"/>
            <a:ext cx="962550" cy="825684"/>
          </a:xfrm>
          <a:prstGeom prst="rect">
            <a:avLst/>
          </a:prstGeom>
        </p:spPr>
      </p:pic>
    </p:spTree>
    <p:extLst>
      <p:ext uri="{BB962C8B-B14F-4D97-AF65-F5344CB8AC3E}">
        <p14:creationId xmlns:p14="http://schemas.microsoft.com/office/powerpoint/2010/main" val="3108705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BB6D49-B6C8-E34D-9480-6BFB4F684961}"/>
              </a:ext>
            </a:extLst>
          </p:cNvPr>
          <p:cNvSpPr txBox="1"/>
          <p:nvPr/>
        </p:nvSpPr>
        <p:spPr>
          <a:xfrm>
            <a:off x="829951" y="1947554"/>
            <a:ext cx="10132292" cy="4848507"/>
          </a:xfrm>
          <a:prstGeom prst="rect">
            <a:avLst/>
          </a:prstGeom>
          <a:noFill/>
        </p:spPr>
        <p:txBody>
          <a:bodyPr wrap="square" rtlCol="0">
            <a:spAutoFit/>
          </a:bodyPr>
          <a:lstStyle/>
          <a:p>
            <a:pPr>
              <a:lnSpc>
                <a:spcPct val="150000"/>
              </a:lnSpc>
            </a:pPr>
            <a:r>
              <a:rPr lang="en-US" sz="1600" b="1" dirty="0">
                <a:solidFill>
                  <a:srgbClr val="0070C0"/>
                </a:solidFill>
                <a:latin typeface="Franklin Gothic Book" panose="020B0503020102020204" pitchFamily="34" charset="0"/>
              </a:rPr>
              <a:t>Key Dates</a:t>
            </a:r>
          </a:p>
          <a:p>
            <a:pPr lvl="0">
              <a:lnSpc>
                <a:spcPct val="150000"/>
              </a:lnSpc>
            </a:pPr>
            <a:r>
              <a:rPr lang="en-US" sz="1600" dirty="0">
                <a:latin typeface="Franklin Gothic Book" panose="020B0503020102020204" pitchFamily="34" charset="0"/>
              </a:rPr>
              <a:t>August 1, 2022			Open application process</a:t>
            </a:r>
          </a:p>
          <a:p>
            <a:pPr lvl="0">
              <a:lnSpc>
                <a:spcPct val="150000"/>
              </a:lnSpc>
            </a:pPr>
            <a:r>
              <a:rPr lang="en-US" sz="1600" dirty="0">
                <a:latin typeface="Franklin Gothic Book" panose="020B0503020102020204" pitchFamily="34" charset="0"/>
              </a:rPr>
              <a:t>October 31, 2022		Application Deadline</a:t>
            </a:r>
          </a:p>
          <a:p>
            <a:pPr lvl="0">
              <a:lnSpc>
                <a:spcPct val="150000"/>
              </a:lnSpc>
            </a:pPr>
            <a:r>
              <a:rPr lang="en-US" sz="1600" dirty="0">
                <a:latin typeface="Franklin Gothic Book" panose="020B0503020102020204" pitchFamily="34" charset="0"/>
              </a:rPr>
              <a:t>November 2022		Interviews with potential student candidates and families conducted</a:t>
            </a:r>
          </a:p>
          <a:p>
            <a:pPr lvl="0">
              <a:lnSpc>
                <a:spcPct val="150000"/>
              </a:lnSpc>
            </a:pPr>
            <a:r>
              <a:rPr lang="en-US" sz="1600" dirty="0">
                <a:latin typeface="Franklin Gothic Book" panose="020B0503020102020204" pitchFamily="34" charset="0"/>
              </a:rPr>
              <a:t>December 15, 2022		Candidates selection finalized</a:t>
            </a:r>
          </a:p>
          <a:p>
            <a:pPr lvl="0">
              <a:lnSpc>
                <a:spcPct val="150000"/>
              </a:lnSpc>
            </a:pPr>
            <a:r>
              <a:rPr lang="en-US" sz="1600" dirty="0">
                <a:latin typeface="Franklin Gothic Book" panose="020B0503020102020204" pitchFamily="34" charset="0"/>
              </a:rPr>
              <a:t>January 2023			Student and family Orientation part 1</a:t>
            </a:r>
          </a:p>
          <a:p>
            <a:pPr lvl="0">
              <a:lnSpc>
                <a:spcPct val="150000"/>
              </a:lnSpc>
            </a:pPr>
            <a:r>
              <a:rPr lang="en-US" sz="1600" dirty="0">
                <a:latin typeface="Franklin Gothic Book" panose="020B0503020102020204" pitchFamily="34" charset="0"/>
              </a:rPr>
              <a:t>January – June 2023		Students study languages, learn about Rotary, participate in service projects</a:t>
            </a:r>
          </a:p>
          <a:p>
            <a:pPr lvl="0">
              <a:lnSpc>
                <a:spcPct val="150000"/>
              </a:lnSpc>
            </a:pPr>
            <a:r>
              <a:rPr lang="en-US" sz="1600" dirty="0">
                <a:latin typeface="Franklin Gothic Book" panose="020B0503020102020204" pitchFamily="34" charset="0"/>
              </a:rPr>
              <a:t>February – July 2023		Host Families for Inbound students selected and trained</a:t>
            </a:r>
          </a:p>
          <a:p>
            <a:pPr lvl="0">
              <a:lnSpc>
                <a:spcPct val="150000"/>
              </a:lnSpc>
            </a:pPr>
            <a:r>
              <a:rPr lang="en-US" sz="1600" dirty="0">
                <a:latin typeface="Franklin Gothic Book" panose="020B0503020102020204" pitchFamily="34" charset="0"/>
              </a:rPr>
              <a:t>June 2023			Student and Family Orientation part 2</a:t>
            </a:r>
          </a:p>
          <a:p>
            <a:pPr>
              <a:lnSpc>
                <a:spcPct val="150000"/>
              </a:lnSpc>
            </a:pPr>
            <a:r>
              <a:rPr lang="en-US" sz="1600" dirty="0">
                <a:latin typeface="Franklin Gothic Book" panose="020B0503020102020204" pitchFamily="34" charset="0"/>
              </a:rPr>
              <a:t>					Successful candidates get ready for departure</a:t>
            </a:r>
          </a:p>
          <a:p>
            <a:pPr lvl="0">
              <a:lnSpc>
                <a:spcPct val="150000"/>
              </a:lnSpc>
            </a:pPr>
            <a:r>
              <a:rPr lang="en-US" sz="1600" dirty="0">
                <a:latin typeface="Franklin Gothic Book" panose="020B0503020102020204" pitchFamily="34" charset="0"/>
              </a:rPr>
              <a:t>August 2023			Students depart for their new life with a new family</a:t>
            </a:r>
          </a:p>
          <a:p>
            <a:pPr lvl="0">
              <a:lnSpc>
                <a:spcPct val="150000"/>
              </a:lnSpc>
            </a:pPr>
            <a:r>
              <a:rPr lang="en-US" sz="1600" dirty="0">
                <a:latin typeface="Franklin Gothic Book" panose="020B0503020102020204" pitchFamily="34" charset="0"/>
              </a:rPr>
              <a:t>August 2023			Inbound students arrive and attend Orientation</a:t>
            </a:r>
          </a:p>
          <a:p>
            <a:pPr>
              <a:lnSpc>
                <a:spcPct val="150000"/>
              </a:lnSpc>
            </a:pPr>
            <a:endParaRPr lang="en-US" sz="1600" dirty="0">
              <a:latin typeface="Franklin Gothic Book" panose="020B0503020102020204" pitchFamily="34" charset="0"/>
            </a:endParaRPr>
          </a:p>
        </p:txBody>
      </p:sp>
      <p:pic>
        <p:nvPicPr>
          <p:cNvPr id="7" name="Picture 6" descr="Logo&#10;&#10;Description automatically generated">
            <a:extLst>
              <a:ext uri="{FF2B5EF4-FFF2-40B4-BE49-F238E27FC236}">
                <a16:creationId xmlns:a16="http://schemas.microsoft.com/office/drawing/2014/main" id="{FD0D003B-7570-5A45-9762-58D7C5004E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310" y="519508"/>
            <a:ext cx="5597499" cy="1428046"/>
          </a:xfrm>
          <a:prstGeom prst="rect">
            <a:avLst/>
          </a:prstGeom>
        </p:spPr>
      </p:pic>
      <p:pic>
        <p:nvPicPr>
          <p:cNvPr id="8" name="Picture 7">
            <a:extLst>
              <a:ext uri="{FF2B5EF4-FFF2-40B4-BE49-F238E27FC236}">
                <a16:creationId xmlns:a16="http://schemas.microsoft.com/office/drawing/2014/main" id="{462ED98F-A686-1643-9B20-0B3689CE36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5118" y="616528"/>
            <a:ext cx="1161816" cy="1234007"/>
          </a:xfrm>
          <a:prstGeom prst="rect">
            <a:avLst/>
          </a:prstGeom>
          <a:noFill/>
        </p:spPr>
      </p:pic>
    </p:spTree>
    <p:extLst>
      <p:ext uri="{BB962C8B-B14F-4D97-AF65-F5344CB8AC3E}">
        <p14:creationId xmlns:p14="http://schemas.microsoft.com/office/powerpoint/2010/main" val="1675515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lt1">
                <a:tint val="93000"/>
                <a:satMod val="150000"/>
                <a:shade val="98000"/>
                <a:lumMod val="102000"/>
              </a:schemeClr>
            </a:gs>
            <a:gs pos="50000">
              <a:schemeClr val="lt1">
                <a:tint val="98000"/>
                <a:satMod val="130000"/>
                <a:shade val="90000"/>
                <a:lumMod val="103000"/>
              </a:schemeClr>
            </a:gs>
            <a:gs pos="100000">
              <a:schemeClr val="lt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170" y="1953234"/>
            <a:ext cx="10515600" cy="1325563"/>
          </a:xfrm>
        </p:spPr>
        <p:txBody>
          <a:bodyPr>
            <a:noAutofit/>
          </a:bodyPr>
          <a:lstStyle/>
          <a:p>
            <a:pPr>
              <a:lnSpc>
                <a:spcPts val="5500"/>
              </a:lnSpc>
            </a:pPr>
            <a:r>
              <a:rPr lang="en-US" sz="6000" dirty="0">
                <a:ln w="0"/>
                <a:gradFill>
                  <a:gsLst>
                    <a:gs pos="0">
                      <a:schemeClr val="accent5">
                        <a:lumMod val="50000"/>
                      </a:schemeClr>
                    </a:gs>
                    <a:gs pos="50000">
                      <a:srgbClr val="00B0F0"/>
                    </a:gs>
                    <a:gs pos="100000">
                      <a:schemeClr val="accent5">
                        <a:lumMod val="60000"/>
                        <a:lumOff val="40000"/>
                      </a:schemeClr>
                    </a:gs>
                  </a:gsLst>
                  <a:lin ang="5400000"/>
                </a:gradFill>
                <a:effectLst>
                  <a:reflection blurRad="6350" stA="53000" endA="300" endPos="35500" dir="5400000" sy="-90000" algn="bl" rotWithShape="0"/>
                </a:effectLst>
                <a:latin typeface="Franklin Gothic Demi Cond" charset="0"/>
                <a:ea typeface="Franklin Gothic Demi Cond" charset="0"/>
                <a:cs typeface="Franklin Gothic Demi Cond" charset="0"/>
              </a:rPr>
              <a:t>Youth Protection Officer</a:t>
            </a:r>
            <a:endParaRPr lang="en-US" dirty="0"/>
          </a:p>
        </p:txBody>
      </p:sp>
      <p:sp>
        <p:nvSpPr>
          <p:cNvPr id="4" name="Rectangle 3"/>
          <p:cNvSpPr/>
          <p:nvPr/>
        </p:nvSpPr>
        <p:spPr>
          <a:xfrm>
            <a:off x="-697992" y="2755577"/>
            <a:ext cx="10451592" cy="523220"/>
          </a:xfrm>
          <a:prstGeom prst="rect">
            <a:avLst/>
          </a:prstGeom>
        </p:spPr>
        <p:txBody>
          <a:bodyPr wrap="square">
            <a:spAutoFit/>
          </a:bodyPr>
          <a:lstStyle/>
          <a:p>
            <a:pPr lvl="0" algn="ctr"/>
            <a:r>
              <a:rPr lang="en-US" sz="2800" b="1" dirty="0">
                <a:solidFill>
                  <a:srgbClr val="00B0F0"/>
                </a:solidFill>
                <a:latin typeface="Franklin Gothic Demi Cond" panose="020B0603020102020204" pitchFamily="34" charset="0"/>
                <a:ea typeface="Arial" charset="0"/>
                <a:cs typeface="Arial" charset="0"/>
                <a:sym typeface="Libre Franklin"/>
              </a:rPr>
              <a:t>Serve to foster safe operations across all youth programs. </a:t>
            </a:r>
          </a:p>
        </p:txBody>
      </p:sp>
      <p:sp>
        <p:nvSpPr>
          <p:cNvPr id="6" name="Google Shape;204;p12"/>
          <p:cNvSpPr txBox="1">
            <a:spLocks/>
          </p:cNvSpPr>
          <p:nvPr/>
        </p:nvSpPr>
        <p:spPr>
          <a:xfrm>
            <a:off x="598170" y="3818624"/>
            <a:ext cx="10515600" cy="446070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Clr>
                <a:srgbClr val="595959"/>
              </a:buClr>
              <a:buSzPts val="2800"/>
              <a:buFont typeface="Arial"/>
              <a:buChar char="•"/>
            </a:pPr>
            <a:r>
              <a:rPr lang="en-US" sz="2000" dirty="0">
                <a:solidFill>
                  <a:srgbClr val="595959"/>
                </a:solidFill>
                <a:latin typeface="Franklin Gothic Book" charset="0"/>
                <a:ea typeface="Franklin Gothic Book" charset="0"/>
                <a:cs typeface="Franklin Gothic Book" charset="0"/>
                <a:sym typeface="Libre Franklin"/>
              </a:rPr>
              <a:t>Monitor national and local laws in relation to youth protection</a:t>
            </a:r>
          </a:p>
          <a:p>
            <a:pPr>
              <a:lnSpc>
                <a:spcPct val="150000"/>
              </a:lnSpc>
              <a:spcBef>
                <a:spcPts val="0"/>
              </a:spcBef>
              <a:buClr>
                <a:srgbClr val="595959"/>
              </a:buClr>
              <a:buSzPts val="2800"/>
              <a:buFont typeface="Arial"/>
              <a:buChar char="•"/>
            </a:pPr>
            <a:r>
              <a:rPr lang="en-US" sz="2000" dirty="0">
                <a:solidFill>
                  <a:srgbClr val="595959"/>
                </a:solidFill>
                <a:latin typeface="Franklin Gothic Book" charset="0"/>
                <a:ea typeface="Franklin Gothic Book" charset="0"/>
                <a:cs typeface="Franklin Gothic Book" charset="0"/>
                <a:sym typeface="Libre Franklin"/>
              </a:rPr>
              <a:t>Keep policies and procedures up to date</a:t>
            </a:r>
          </a:p>
          <a:p>
            <a:pPr>
              <a:lnSpc>
                <a:spcPct val="150000"/>
              </a:lnSpc>
              <a:spcBef>
                <a:spcPts val="0"/>
              </a:spcBef>
              <a:buClr>
                <a:srgbClr val="595959"/>
              </a:buClr>
              <a:buSzPts val="2800"/>
              <a:buFont typeface="Arial"/>
              <a:buChar char="•"/>
            </a:pPr>
            <a:r>
              <a:rPr lang="en-US" sz="2000" dirty="0">
                <a:solidFill>
                  <a:srgbClr val="595959"/>
                </a:solidFill>
                <a:latin typeface="Franklin Gothic Book" charset="0"/>
                <a:ea typeface="Franklin Gothic Book" charset="0"/>
                <a:cs typeface="Franklin Gothic Book" charset="0"/>
                <a:sym typeface="Libre Franklin"/>
              </a:rPr>
              <a:t>Ensure proper training is provided</a:t>
            </a:r>
          </a:p>
          <a:p>
            <a:pPr>
              <a:lnSpc>
                <a:spcPct val="150000"/>
              </a:lnSpc>
              <a:spcBef>
                <a:spcPts val="0"/>
              </a:spcBef>
              <a:buClr>
                <a:srgbClr val="595959"/>
              </a:buClr>
              <a:buSzPts val="2800"/>
              <a:buFont typeface="Arial"/>
              <a:buChar char="•"/>
            </a:pPr>
            <a:r>
              <a:rPr lang="en-US" sz="2000" dirty="0">
                <a:solidFill>
                  <a:srgbClr val="595959"/>
                </a:solidFill>
                <a:latin typeface="Franklin Gothic Book" charset="0"/>
                <a:ea typeface="Franklin Gothic Book" charset="0"/>
                <a:cs typeface="Franklin Gothic Book" charset="0"/>
                <a:sym typeface="Libre Franklin"/>
              </a:rPr>
              <a:t>Oversee the proper handling of all allegations related to youth services. </a:t>
            </a:r>
          </a:p>
        </p:txBody>
      </p:sp>
      <p:pic>
        <p:nvPicPr>
          <p:cNvPr id="5" name="Picture 4" descr="Logo&#10;&#10;Description automatically generated">
            <a:extLst>
              <a:ext uri="{FF2B5EF4-FFF2-40B4-BE49-F238E27FC236}">
                <a16:creationId xmlns:a16="http://schemas.microsoft.com/office/drawing/2014/main" id="{6E553CEF-0BE3-9544-BF00-76E40D5B43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693" y="391614"/>
            <a:ext cx="5114308" cy="1304773"/>
          </a:xfrm>
          <a:prstGeom prst="rect">
            <a:avLst/>
          </a:prstGeom>
        </p:spPr>
      </p:pic>
      <p:pic>
        <p:nvPicPr>
          <p:cNvPr id="7" name="Picture 6">
            <a:extLst>
              <a:ext uri="{FF2B5EF4-FFF2-40B4-BE49-F238E27FC236}">
                <a16:creationId xmlns:a16="http://schemas.microsoft.com/office/drawing/2014/main" id="{FCDABDA9-89E1-4946-898E-7EC1CC2995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7171" y="391614"/>
            <a:ext cx="1230501" cy="1306960"/>
          </a:xfrm>
          <a:prstGeom prst="rect">
            <a:avLst/>
          </a:prstGeom>
          <a:noFill/>
        </p:spPr>
      </p:pic>
    </p:spTree>
    <p:extLst>
      <p:ext uri="{BB962C8B-B14F-4D97-AF65-F5344CB8AC3E}">
        <p14:creationId xmlns:p14="http://schemas.microsoft.com/office/powerpoint/2010/main" val="1590803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E022191-BF5B-1F46-8AF7-67228F4311BC}"/>
              </a:ext>
            </a:extLst>
          </p:cNvPr>
          <p:cNvSpPr/>
          <p:nvPr/>
        </p:nvSpPr>
        <p:spPr>
          <a:xfrm>
            <a:off x="0" y="5809606"/>
            <a:ext cx="6237171" cy="1065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35B73CA-9A92-174F-82E9-E5B25722B7F5}"/>
              </a:ext>
            </a:extLst>
          </p:cNvPr>
          <p:cNvPicPr>
            <a:picLocks noChangeAspect="1"/>
          </p:cNvPicPr>
          <p:nvPr/>
        </p:nvPicPr>
        <p:blipFill>
          <a:blip r:embed="rId2">
            <a:alphaModFix/>
          </a:blip>
          <a:stretch>
            <a:fillRect/>
          </a:stretch>
        </p:blipFill>
        <p:spPr>
          <a:xfrm>
            <a:off x="5108510" y="0"/>
            <a:ext cx="6535553" cy="6535553"/>
          </a:xfrm>
          <a:prstGeom prst="rect">
            <a:avLst/>
          </a:prstGeom>
          <a:effectLst>
            <a:glow>
              <a:schemeClr val="accent1"/>
            </a:glow>
            <a:reflection endPos="0" dist="50800" dir="5400000" sy="-100000" algn="bl" rotWithShape="0"/>
          </a:effectLst>
        </p:spPr>
      </p:pic>
      <p:pic>
        <p:nvPicPr>
          <p:cNvPr id="5" name="Picture 4" descr="A picture containing logo&#10;&#10;Description automatically generated">
            <a:extLst>
              <a:ext uri="{FF2B5EF4-FFF2-40B4-BE49-F238E27FC236}">
                <a16:creationId xmlns:a16="http://schemas.microsoft.com/office/drawing/2014/main" id="{1BE483D8-CB07-8145-AAC0-CF92C3E0F79C}"/>
              </a:ext>
            </a:extLst>
          </p:cNvPr>
          <p:cNvPicPr>
            <a:picLocks noChangeAspect="1"/>
          </p:cNvPicPr>
          <p:nvPr/>
        </p:nvPicPr>
        <p:blipFill>
          <a:blip r:embed="rId3"/>
          <a:stretch>
            <a:fillRect/>
          </a:stretch>
        </p:blipFill>
        <p:spPr>
          <a:xfrm>
            <a:off x="268855" y="283465"/>
            <a:ext cx="4335340" cy="1920720"/>
          </a:xfrm>
          <a:prstGeom prst="rect">
            <a:avLst/>
          </a:prstGeom>
        </p:spPr>
      </p:pic>
      <p:sp>
        <p:nvSpPr>
          <p:cNvPr id="7" name="TextBox 6">
            <a:extLst>
              <a:ext uri="{FF2B5EF4-FFF2-40B4-BE49-F238E27FC236}">
                <a16:creationId xmlns:a16="http://schemas.microsoft.com/office/drawing/2014/main" id="{E126880E-710F-124C-9227-BD6377C880AF}"/>
              </a:ext>
            </a:extLst>
          </p:cNvPr>
          <p:cNvSpPr txBox="1"/>
          <p:nvPr/>
        </p:nvSpPr>
        <p:spPr>
          <a:xfrm>
            <a:off x="307242" y="2380799"/>
            <a:ext cx="3416295" cy="1077218"/>
          </a:xfrm>
          <a:prstGeom prst="rect">
            <a:avLst/>
          </a:prstGeom>
          <a:noFill/>
        </p:spPr>
        <p:txBody>
          <a:bodyPr wrap="square" rtlCol="0">
            <a:spAutoFit/>
          </a:bodyPr>
          <a:lstStyle/>
          <a:p>
            <a:r>
              <a:rPr lang="en-US" sz="3200" i="1" dirty="0">
                <a:solidFill>
                  <a:srgbClr val="00B050"/>
                </a:solidFill>
                <a:latin typeface="Franklin Gothic Medium" panose="020B0603020102020204" pitchFamily="34" charset="0"/>
              </a:rPr>
              <a:t>Imagine the Possibilities…</a:t>
            </a:r>
          </a:p>
        </p:txBody>
      </p:sp>
      <p:pic>
        <p:nvPicPr>
          <p:cNvPr id="8" name="Picture 7">
            <a:extLst>
              <a:ext uri="{FF2B5EF4-FFF2-40B4-BE49-F238E27FC236}">
                <a16:creationId xmlns:a16="http://schemas.microsoft.com/office/drawing/2014/main" id="{9E5F9E59-3078-0645-B311-565A5E115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82018">
            <a:off x="5373151" y="1347201"/>
            <a:ext cx="2447221" cy="1058423"/>
          </a:xfrm>
          <a:prstGeom prst="rect">
            <a:avLst/>
          </a:prstGeom>
          <a:effectLst/>
        </p:spPr>
      </p:pic>
      <p:pic>
        <p:nvPicPr>
          <p:cNvPr id="9" name="Picture 8">
            <a:extLst>
              <a:ext uri="{FF2B5EF4-FFF2-40B4-BE49-F238E27FC236}">
                <a16:creationId xmlns:a16="http://schemas.microsoft.com/office/drawing/2014/main" id="{34E86BE5-EE63-B14F-8100-048F8D12CD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47240">
            <a:off x="9152310" y="2561023"/>
            <a:ext cx="2619169" cy="1132791"/>
          </a:xfrm>
          <a:prstGeom prst="rect">
            <a:avLst/>
          </a:prstGeom>
        </p:spPr>
      </p:pic>
      <p:pic>
        <p:nvPicPr>
          <p:cNvPr id="11" name="Picture 10" descr="Logo&#10;&#10;Description automatically generated">
            <a:extLst>
              <a:ext uri="{FF2B5EF4-FFF2-40B4-BE49-F238E27FC236}">
                <a16:creationId xmlns:a16="http://schemas.microsoft.com/office/drawing/2014/main" id="{FAEF698B-5F8E-BC46-9AAC-405B81656187}"/>
              </a:ext>
            </a:extLst>
          </p:cNvPr>
          <p:cNvPicPr>
            <a:picLocks noChangeAspect="1"/>
          </p:cNvPicPr>
          <p:nvPr/>
        </p:nvPicPr>
        <p:blipFill>
          <a:blip r:embed="rId6"/>
          <a:stretch>
            <a:fillRect/>
          </a:stretch>
        </p:blipFill>
        <p:spPr>
          <a:xfrm>
            <a:off x="5602160" y="2649379"/>
            <a:ext cx="1772603" cy="1103446"/>
          </a:xfrm>
          <a:prstGeom prst="rect">
            <a:avLst/>
          </a:prstGeom>
        </p:spPr>
      </p:pic>
      <p:pic>
        <p:nvPicPr>
          <p:cNvPr id="12" name="Picture 11" descr="Logo, company name&#10;&#10;Description automatically generated">
            <a:extLst>
              <a:ext uri="{FF2B5EF4-FFF2-40B4-BE49-F238E27FC236}">
                <a16:creationId xmlns:a16="http://schemas.microsoft.com/office/drawing/2014/main" id="{7985E93F-D32B-4140-8BD4-9A9BFE7E6A8C}"/>
              </a:ext>
            </a:extLst>
          </p:cNvPr>
          <p:cNvPicPr>
            <a:picLocks noChangeAspect="1"/>
          </p:cNvPicPr>
          <p:nvPr/>
        </p:nvPicPr>
        <p:blipFill rotWithShape="1">
          <a:blip r:embed="rId7">
            <a:alphaModFix amt="80000"/>
            <a:extLst>
              <a:ext uri="{BEBA8EAE-BF5A-486C-A8C5-ECC9F3942E4B}">
                <a14:imgProps xmlns:a14="http://schemas.microsoft.com/office/drawing/2010/main">
                  <a14:imgLayer r:embed="rId8">
                    <a14:imgEffect>
                      <a14:sharpenSoften amount="47000"/>
                    </a14:imgEffect>
                    <a14:imgEffect>
                      <a14:colorTemperature colorTemp="4835"/>
                    </a14:imgEffect>
                    <a14:imgEffect>
                      <a14:brightnessContrast bright="-4000" contrast="-27000"/>
                    </a14:imgEffect>
                  </a14:imgLayer>
                </a14:imgProps>
              </a:ext>
            </a:extLst>
          </a:blip>
          <a:srcRect l="3846" t="13636" r="3846" b="13636"/>
          <a:stretch/>
        </p:blipFill>
        <p:spPr>
          <a:xfrm>
            <a:off x="6627758" y="4751339"/>
            <a:ext cx="2194560" cy="731520"/>
          </a:xfrm>
          <a:prstGeom prst="rect">
            <a:avLst/>
          </a:prstGeom>
          <a:scene3d>
            <a:camera prst="orthographicFront"/>
            <a:lightRig rig="threePt" dir="t"/>
          </a:scene3d>
          <a:sp3d prstMaterial="matte"/>
        </p:spPr>
      </p:pic>
      <p:sp>
        <p:nvSpPr>
          <p:cNvPr id="14" name="TextBox 13">
            <a:extLst>
              <a:ext uri="{FF2B5EF4-FFF2-40B4-BE49-F238E27FC236}">
                <a16:creationId xmlns:a16="http://schemas.microsoft.com/office/drawing/2014/main" id="{63B8B20F-4DF0-4949-B47F-FE3B7CD58B91}"/>
              </a:ext>
            </a:extLst>
          </p:cNvPr>
          <p:cNvSpPr txBox="1"/>
          <p:nvPr/>
        </p:nvSpPr>
        <p:spPr>
          <a:xfrm>
            <a:off x="9607025" y="1152105"/>
            <a:ext cx="1412554" cy="646331"/>
          </a:xfrm>
          <a:prstGeom prst="rect">
            <a:avLst/>
          </a:prstGeom>
          <a:noFill/>
        </p:spPr>
        <p:txBody>
          <a:bodyPr wrap="square">
            <a:spAutoFit/>
          </a:bodyPr>
          <a:lstStyle/>
          <a:p>
            <a:r>
              <a:rPr lang="en-US" sz="3600" dirty="0">
                <a:ln w="0"/>
                <a:solidFill>
                  <a:srgbClr val="7030A0"/>
                </a:solidFill>
                <a:effectLst>
                  <a:reflection blurRad="6350" stA="53000" endA="300" endPos="35500" dir="5400000" sy="-90000" algn="bl" rotWithShape="0"/>
                </a:effectLst>
                <a:latin typeface="Franklin Gothic Demi Cond" charset="0"/>
                <a:ea typeface="Franklin Gothic Demi Cond" charset="0"/>
                <a:cs typeface="Franklin Gothic Demi Cond" charset="0"/>
              </a:rPr>
              <a:t>RYLA</a:t>
            </a:r>
            <a:endParaRPr lang="en-US" sz="3600" dirty="0"/>
          </a:p>
        </p:txBody>
      </p:sp>
      <p:sp>
        <p:nvSpPr>
          <p:cNvPr id="15" name="TextBox 14">
            <a:extLst>
              <a:ext uri="{FF2B5EF4-FFF2-40B4-BE49-F238E27FC236}">
                <a16:creationId xmlns:a16="http://schemas.microsoft.com/office/drawing/2014/main" id="{B9109EF5-7423-0548-9209-51F9B4DCC304}"/>
              </a:ext>
            </a:extLst>
          </p:cNvPr>
          <p:cNvSpPr txBox="1"/>
          <p:nvPr/>
        </p:nvSpPr>
        <p:spPr>
          <a:xfrm rot="20838894">
            <a:off x="5912392" y="3944094"/>
            <a:ext cx="3625293" cy="523220"/>
          </a:xfrm>
          <a:prstGeom prst="rect">
            <a:avLst/>
          </a:prstGeom>
          <a:noFill/>
        </p:spPr>
        <p:txBody>
          <a:bodyPr wrap="square" rtlCol="0">
            <a:spAutoFit/>
          </a:bodyPr>
          <a:lstStyle/>
          <a:p>
            <a:r>
              <a:rPr lang="en-US" sz="2800" b="1" dirty="0">
                <a:ln w="0"/>
                <a:solidFill>
                  <a:schemeClr val="accent1">
                    <a:lumMod val="75000"/>
                  </a:schemeClr>
                </a:solidFill>
                <a:effectLst/>
                <a:latin typeface="Franklin Gothic Demi Cond" panose="020B0603020102020204" pitchFamily="34" charset="0"/>
              </a:rPr>
              <a:t>Speech Contest</a:t>
            </a:r>
            <a:endParaRPr lang="en-US" sz="2800" dirty="0">
              <a:solidFill>
                <a:schemeClr val="accent1">
                  <a:lumMod val="75000"/>
                </a:schemeClr>
              </a:solidFill>
              <a:effectLst/>
            </a:endParaRPr>
          </a:p>
        </p:txBody>
      </p:sp>
      <p:sp>
        <p:nvSpPr>
          <p:cNvPr id="16" name="TextBox 15">
            <a:extLst>
              <a:ext uri="{FF2B5EF4-FFF2-40B4-BE49-F238E27FC236}">
                <a16:creationId xmlns:a16="http://schemas.microsoft.com/office/drawing/2014/main" id="{6180CC9A-BBD1-C443-ACE0-53D73B8CAFCF}"/>
              </a:ext>
            </a:extLst>
          </p:cNvPr>
          <p:cNvSpPr txBox="1"/>
          <p:nvPr/>
        </p:nvSpPr>
        <p:spPr>
          <a:xfrm>
            <a:off x="8787942" y="2111772"/>
            <a:ext cx="3625293" cy="369332"/>
          </a:xfrm>
          <a:prstGeom prst="rect">
            <a:avLst/>
          </a:prstGeom>
          <a:noFill/>
        </p:spPr>
        <p:txBody>
          <a:bodyPr wrap="square" rtlCol="0">
            <a:spAutoFit/>
          </a:bodyPr>
          <a:lstStyle/>
          <a:p>
            <a:r>
              <a:rPr lang="en-US" b="1" dirty="0">
                <a:ln w="0"/>
                <a:effectLst>
                  <a:reflection blurRad="6350" stA="53000" endA="300" endPos="35500" dir="5400000" sy="-90000" algn="bl" rotWithShape="0"/>
                </a:effectLst>
                <a:latin typeface="Franklin Gothic Demi Cond" panose="020B0603020102020204" pitchFamily="34" charset="0"/>
              </a:rPr>
              <a:t>District 6920</a:t>
            </a:r>
            <a:endParaRPr lang="en-US" dirty="0"/>
          </a:p>
        </p:txBody>
      </p:sp>
      <p:sp>
        <p:nvSpPr>
          <p:cNvPr id="19" name="TextBox 18">
            <a:extLst>
              <a:ext uri="{FF2B5EF4-FFF2-40B4-BE49-F238E27FC236}">
                <a16:creationId xmlns:a16="http://schemas.microsoft.com/office/drawing/2014/main" id="{25DED0E1-C7AE-F940-B60C-83E0BCF1372B}"/>
              </a:ext>
            </a:extLst>
          </p:cNvPr>
          <p:cNvSpPr txBox="1"/>
          <p:nvPr/>
        </p:nvSpPr>
        <p:spPr>
          <a:xfrm rot="840788">
            <a:off x="8014134" y="3973320"/>
            <a:ext cx="3625293" cy="707886"/>
          </a:xfrm>
          <a:prstGeom prst="rect">
            <a:avLst/>
          </a:prstGeom>
          <a:noFill/>
        </p:spPr>
        <p:txBody>
          <a:bodyPr wrap="square" rtlCol="0">
            <a:spAutoFit/>
          </a:bodyPr>
          <a:lstStyle/>
          <a:p>
            <a:pPr algn="ctr"/>
            <a:r>
              <a:rPr lang="en-US" sz="2000" b="1" dirty="0">
                <a:ln w="0"/>
                <a:solidFill>
                  <a:schemeClr val="bg1">
                    <a:lumMod val="75000"/>
                  </a:schemeClr>
                </a:solidFill>
                <a:effectLst/>
                <a:latin typeface="Franklin Gothic Demi Cond" panose="020B0603020102020204" pitchFamily="34" charset="0"/>
              </a:rPr>
              <a:t>ROTARY YOUTH</a:t>
            </a:r>
          </a:p>
          <a:p>
            <a:pPr algn="ctr"/>
            <a:r>
              <a:rPr lang="en-US" sz="2000" b="1" dirty="0">
                <a:ln w="0"/>
                <a:solidFill>
                  <a:schemeClr val="bg1">
                    <a:lumMod val="75000"/>
                  </a:schemeClr>
                </a:solidFill>
                <a:effectLst/>
                <a:latin typeface="Franklin Gothic Demi Cond" panose="020B0603020102020204" pitchFamily="34" charset="0"/>
              </a:rPr>
              <a:t>EXCHANGE</a:t>
            </a:r>
            <a:endParaRPr lang="en-US" sz="2000" dirty="0">
              <a:solidFill>
                <a:schemeClr val="bg1">
                  <a:lumMod val="75000"/>
                </a:schemeClr>
              </a:solidFill>
              <a:effectLst/>
            </a:endParaRPr>
          </a:p>
        </p:txBody>
      </p:sp>
      <p:sp>
        <p:nvSpPr>
          <p:cNvPr id="20" name="TextBox 19">
            <a:extLst>
              <a:ext uri="{FF2B5EF4-FFF2-40B4-BE49-F238E27FC236}">
                <a16:creationId xmlns:a16="http://schemas.microsoft.com/office/drawing/2014/main" id="{9D39C919-6825-4847-B9FE-D2ABD23A8916}"/>
              </a:ext>
            </a:extLst>
          </p:cNvPr>
          <p:cNvSpPr txBox="1"/>
          <p:nvPr/>
        </p:nvSpPr>
        <p:spPr>
          <a:xfrm>
            <a:off x="283718" y="3842886"/>
            <a:ext cx="4179581" cy="1754326"/>
          </a:xfrm>
          <a:prstGeom prst="rect">
            <a:avLst/>
          </a:prstGeom>
          <a:noFill/>
        </p:spPr>
        <p:txBody>
          <a:bodyPr wrap="square" rtlCol="0">
            <a:spAutoFit/>
          </a:bodyPr>
          <a:lstStyle/>
          <a:p>
            <a:r>
              <a:rPr lang="en-US" dirty="0">
                <a:latin typeface="Franklin Gothic Medium" panose="020B0603020102020204" pitchFamily="34" charset="0"/>
              </a:rPr>
              <a:t>“Together, we see a world where people unite and take action to create lasting change…</a:t>
            </a:r>
          </a:p>
          <a:p>
            <a:endParaRPr lang="en-US" dirty="0">
              <a:latin typeface="Franklin Gothic Medium" panose="020B0603020102020204" pitchFamily="34" charset="0"/>
            </a:endParaRPr>
          </a:p>
          <a:p>
            <a:r>
              <a:rPr lang="en-US" dirty="0">
                <a:latin typeface="Franklin Gothic Medium" panose="020B0603020102020204" pitchFamily="34" charset="0"/>
              </a:rPr>
              <a:t>Across the globe, in our communities, and in ourselves.”</a:t>
            </a:r>
          </a:p>
        </p:txBody>
      </p:sp>
      <p:pic>
        <p:nvPicPr>
          <p:cNvPr id="21" name="Picture 20">
            <a:extLst>
              <a:ext uri="{FF2B5EF4-FFF2-40B4-BE49-F238E27FC236}">
                <a16:creationId xmlns:a16="http://schemas.microsoft.com/office/drawing/2014/main" id="{7F6FC9DA-E627-CD4E-8FFA-07434848E97E}"/>
              </a:ext>
            </a:extLst>
          </p:cNvPr>
          <p:cNvPicPr>
            <a:picLocks noChangeAspect="1"/>
          </p:cNvPicPr>
          <p:nvPr/>
        </p:nvPicPr>
        <p:blipFill rotWithShape="1">
          <a:blip r:embed="rId9"/>
          <a:srcRect l="24325" t="9204" r="62162" b="9204"/>
          <a:stretch/>
        </p:blipFill>
        <p:spPr>
          <a:xfrm>
            <a:off x="8389684" y="1889937"/>
            <a:ext cx="334225" cy="490862"/>
          </a:xfrm>
          <a:prstGeom prst="rect">
            <a:avLst/>
          </a:prstGeom>
        </p:spPr>
      </p:pic>
      <p:sp>
        <p:nvSpPr>
          <p:cNvPr id="25" name="TextBox 24">
            <a:extLst>
              <a:ext uri="{FF2B5EF4-FFF2-40B4-BE49-F238E27FC236}">
                <a16:creationId xmlns:a16="http://schemas.microsoft.com/office/drawing/2014/main" id="{35A2AE0D-D61F-C647-AF85-B44EF5F550C5}"/>
              </a:ext>
            </a:extLst>
          </p:cNvPr>
          <p:cNvSpPr txBox="1"/>
          <p:nvPr/>
        </p:nvSpPr>
        <p:spPr>
          <a:xfrm>
            <a:off x="228698" y="5938849"/>
            <a:ext cx="6122434" cy="646331"/>
          </a:xfrm>
          <a:prstGeom prst="rect">
            <a:avLst/>
          </a:prstGeom>
          <a:noFill/>
        </p:spPr>
        <p:txBody>
          <a:bodyPr wrap="square" rtlCol="0">
            <a:spAutoFit/>
          </a:bodyPr>
          <a:lstStyle/>
          <a:p>
            <a:r>
              <a:rPr lang="en-US" sz="3600" i="1" dirty="0">
                <a:solidFill>
                  <a:srgbClr val="8E278F"/>
                </a:solidFill>
                <a:latin typeface="Franklin Gothic Medium" panose="020B0603020102020204" pitchFamily="34" charset="0"/>
              </a:rPr>
              <a:t>Growing Rotary Membership</a:t>
            </a:r>
          </a:p>
        </p:txBody>
      </p:sp>
    </p:spTree>
    <p:extLst>
      <p:ext uri="{BB962C8B-B14F-4D97-AF65-F5344CB8AC3E}">
        <p14:creationId xmlns:p14="http://schemas.microsoft.com/office/powerpoint/2010/main" val="983928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lt1">
                <a:tint val="93000"/>
                <a:satMod val="150000"/>
                <a:shade val="98000"/>
                <a:lumMod val="102000"/>
              </a:schemeClr>
            </a:gs>
            <a:gs pos="50000">
              <a:schemeClr val="lt1">
                <a:tint val="98000"/>
                <a:satMod val="130000"/>
                <a:shade val="90000"/>
                <a:lumMod val="103000"/>
              </a:schemeClr>
            </a:gs>
            <a:gs pos="100000">
              <a:schemeClr val="lt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026" y="2225874"/>
            <a:ext cx="10515600" cy="1325563"/>
          </a:xfrm>
        </p:spPr>
        <p:txBody>
          <a:bodyPr>
            <a:noAutofit/>
          </a:bodyPr>
          <a:lstStyle/>
          <a:p>
            <a:pPr algn="ctr">
              <a:lnSpc>
                <a:spcPts val="5500"/>
              </a:lnSpc>
            </a:pPr>
            <a:r>
              <a:rPr lang="en-US" sz="6600" dirty="0">
                <a:ln w="0"/>
                <a:gradFill>
                  <a:gsLst>
                    <a:gs pos="0">
                      <a:schemeClr val="accent5">
                        <a:lumMod val="50000"/>
                      </a:schemeClr>
                    </a:gs>
                    <a:gs pos="50000">
                      <a:srgbClr val="00B0F0"/>
                    </a:gs>
                    <a:gs pos="100000">
                      <a:schemeClr val="accent5">
                        <a:lumMod val="60000"/>
                        <a:lumOff val="40000"/>
                      </a:schemeClr>
                    </a:gs>
                  </a:gsLst>
                  <a:lin ang="5400000"/>
                </a:gradFill>
                <a:effectLst>
                  <a:reflection blurRad="6350" stA="53000" endA="300" endPos="35500" dir="5400000" sy="-90000" algn="bl" rotWithShape="0"/>
                </a:effectLst>
                <a:latin typeface="Franklin Gothic Demi Cond" charset="0"/>
                <a:ea typeface="Franklin Gothic Demi Cond" charset="0"/>
                <a:cs typeface="Franklin Gothic Demi Cond" charset="0"/>
              </a:rPr>
              <a:t>What is Interact?</a:t>
            </a:r>
            <a:endParaRPr lang="en-US" sz="4800" dirty="0"/>
          </a:p>
        </p:txBody>
      </p:sp>
      <p:sp>
        <p:nvSpPr>
          <p:cNvPr id="3" name="Content Placeholder 2"/>
          <p:cNvSpPr>
            <a:spLocks noGrp="1"/>
          </p:cNvSpPr>
          <p:nvPr>
            <p:ph idx="1"/>
          </p:nvPr>
        </p:nvSpPr>
        <p:spPr>
          <a:xfrm>
            <a:off x="409300" y="3357237"/>
            <a:ext cx="9452948" cy="2943647"/>
          </a:xfrm>
        </p:spPr>
        <p:txBody>
          <a:bodyPr>
            <a:noAutofit/>
          </a:bodyPr>
          <a:lstStyle/>
          <a:p>
            <a:pPr algn="ctr">
              <a:buFont typeface="Arial" charset="0"/>
              <a:buChar char="•"/>
            </a:pPr>
            <a:r>
              <a:rPr lang="en-US" sz="2800" dirty="0">
                <a:solidFill>
                  <a:schemeClr val="tx1">
                    <a:lumMod val="65000"/>
                    <a:lumOff val="35000"/>
                  </a:schemeClr>
                </a:solidFill>
                <a:latin typeface="Franklin Gothic Book" charset="0"/>
                <a:ea typeface="Franklin Gothic Book" charset="0"/>
                <a:cs typeface="Franklin Gothic Book" charset="0"/>
              </a:rPr>
              <a:t>Young people ages 12 – 18</a:t>
            </a:r>
          </a:p>
          <a:p>
            <a:pPr algn="ctr">
              <a:buFont typeface="Arial" charset="0"/>
              <a:buChar char="•"/>
            </a:pPr>
            <a:r>
              <a:rPr lang="en-US" sz="2800" dirty="0">
                <a:solidFill>
                  <a:schemeClr val="tx1">
                    <a:lumMod val="65000"/>
                    <a:lumOff val="35000"/>
                  </a:schemeClr>
                </a:solidFill>
                <a:latin typeface="Franklin Gothic Book" charset="0"/>
                <a:ea typeface="Franklin Gothic Book" charset="0"/>
                <a:cs typeface="Franklin Gothic Book" charset="0"/>
              </a:rPr>
              <a:t>Develop leadership skills</a:t>
            </a:r>
          </a:p>
          <a:p>
            <a:pPr algn="ctr">
              <a:buFont typeface="Arial" charset="0"/>
              <a:buChar char="•"/>
            </a:pPr>
            <a:r>
              <a:rPr lang="en-US" sz="2800" dirty="0">
                <a:solidFill>
                  <a:schemeClr val="tx1">
                    <a:lumMod val="65000"/>
                    <a:lumOff val="35000"/>
                  </a:schemeClr>
                </a:solidFill>
                <a:latin typeface="Franklin Gothic Book" charset="0"/>
                <a:ea typeface="Franklin Gothic Book" charset="0"/>
                <a:cs typeface="Franklin Gothic Book" charset="0"/>
              </a:rPr>
              <a:t>Service Above Self</a:t>
            </a:r>
          </a:p>
          <a:p>
            <a:pPr algn="ctr">
              <a:buFont typeface="Arial" charset="0"/>
              <a:buChar char="•"/>
            </a:pPr>
            <a:r>
              <a:rPr lang="en-US" sz="2800" dirty="0">
                <a:solidFill>
                  <a:schemeClr val="tx1">
                    <a:lumMod val="65000"/>
                    <a:lumOff val="35000"/>
                  </a:schemeClr>
                </a:solidFill>
                <a:latin typeface="Franklin Gothic Book" charset="0"/>
                <a:ea typeface="Franklin Gothic Book" charset="0"/>
                <a:cs typeface="Franklin Gothic Book" charset="0"/>
              </a:rPr>
              <a:t>One local project and one international</a:t>
            </a:r>
          </a:p>
          <a:p>
            <a:pPr algn="ctr">
              <a:buFont typeface="Arial" charset="0"/>
              <a:buChar char="•"/>
            </a:pPr>
            <a:r>
              <a:rPr lang="en-US" sz="2800" dirty="0">
                <a:solidFill>
                  <a:schemeClr val="tx1">
                    <a:lumMod val="65000"/>
                    <a:lumOff val="35000"/>
                  </a:schemeClr>
                </a:solidFill>
                <a:latin typeface="Franklin Gothic Book" charset="0"/>
                <a:ea typeface="Franklin Gothic Book" charset="0"/>
                <a:cs typeface="Franklin Gothic Book" charset="0"/>
              </a:rPr>
              <a:t>Sponsored by their local Rotary Club as mentor and guides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754" y="89760"/>
            <a:ext cx="4631463" cy="2003108"/>
          </a:xfrm>
          <a:prstGeom prst="rect">
            <a:avLst/>
          </a:prstGeom>
        </p:spPr>
      </p:pic>
      <p:sp>
        <p:nvSpPr>
          <p:cNvPr id="6" name="TextBox 5"/>
          <p:cNvSpPr txBox="1"/>
          <p:nvPr/>
        </p:nvSpPr>
        <p:spPr>
          <a:xfrm>
            <a:off x="2378858" y="1303329"/>
            <a:ext cx="3593592" cy="461665"/>
          </a:xfrm>
          <a:prstGeom prst="rect">
            <a:avLst/>
          </a:prstGeom>
          <a:noFill/>
        </p:spPr>
        <p:txBody>
          <a:bodyPr wrap="square" rtlCol="0">
            <a:spAutoFit/>
          </a:bodyPr>
          <a:lstStyle/>
          <a:p>
            <a:pPr algn="r"/>
            <a:r>
              <a:rPr lang="en-US" sz="2400" i="1" dirty="0">
                <a:solidFill>
                  <a:schemeClr val="bg1">
                    <a:lumMod val="65000"/>
                  </a:schemeClr>
                </a:solidFill>
                <a:latin typeface="Proxima Nova Light" charset="0"/>
                <a:ea typeface="Proxima Nova Light" charset="0"/>
                <a:cs typeface="Proxima Nova Light" charset="0"/>
              </a:rPr>
              <a:t>Rotary Sponsored Club</a:t>
            </a:r>
          </a:p>
        </p:txBody>
      </p:sp>
    </p:spTree>
    <p:extLst>
      <p:ext uri="{BB962C8B-B14F-4D97-AF65-F5344CB8AC3E}">
        <p14:creationId xmlns:p14="http://schemas.microsoft.com/office/powerpoint/2010/main" val="3317686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lt1">
                <a:tint val="93000"/>
                <a:satMod val="150000"/>
                <a:shade val="98000"/>
                <a:lumMod val="102000"/>
              </a:schemeClr>
            </a:gs>
            <a:gs pos="50000">
              <a:schemeClr val="lt1">
                <a:tint val="98000"/>
                <a:satMod val="130000"/>
                <a:shade val="90000"/>
                <a:lumMod val="103000"/>
              </a:schemeClr>
            </a:gs>
            <a:gs pos="100000">
              <a:schemeClr val="lt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96655"/>
            <a:ext cx="10515600" cy="1325563"/>
          </a:xfrm>
        </p:spPr>
        <p:txBody>
          <a:bodyPr>
            <a:noAutofit/>
          </a:bodyPr>
          <a:lstStyle/>
          <a:p>
            <a:pPr>
              <a:lnSpc>
                <a:spcPts val="5500"/>
              </a:lnSpc>
            </a:pPr>
            <a:r>
              <a:rPr lang="en-US" sz="6600" dirty="0">
                <a:ln w="0"/>
                <a:gradFill>
                  <a:gsLst>
                    <a:gs pos="0">
                      <a:schemeClr val="accent5">
                        <a:lumMod val="50000"/>
                      </a:schemeClr>
                    </a:gs>
                    <a:gs pos="50000">
                      <a:srgbClr val="00B0F0"/>
                    </a:gs>
                    <a:gs pos="100000">
                      <a:schemeClr val="accent5">
                        <a:lumMod val="60000"/>
                        <a:lumOff val="40000"/>
                      </a:schemeClr>
                    </a:gs>
                  </a:gsLst>
                  <a:lin ang="5400000"/>
                </a:gradFill>
                <a:effectLst>
                  <a:reflection blurRad="6350" stA="53000" endA="300" endPos="35500" dir="5400000" sy="-90000" algn="bl" rotWithShape="0"/>
                </a:effectLst>
                <a:latin typeface="Franklin Gothic Demi Cond" charset="0"/>
                <a:ea typeface="Franklin Gothic Demi Cond" charset="0"/>
                <a:cs typeface="Franklin Gothic Demi Cond" charset="0"/>
              </a:rPr>
              <a:t>Basic Steps To Start An </a:t>
            </a:r>
            <a:br>
              <a:rPr lang="en-US" sz="6600" dirty="0">
                <a:ln w="0"/>
                <a:gradFill>
                  <a:gsLst>
                    <a:gs pos="0">
                      <a:schemeClr val="accent5">
                        <a:lumMod val="50000"/>
                      </a:schemeClr>
                    </a:gs>
                    <a:gs pos="50000">
                      <a:srgbClr val="00B0F0"/>
                    </a:gs>
                    <a:gs pos="100000">
                      <a:schemeClr val="accent5">
                        <a:lumMod val="60000"/>
                        <a:lumOff val="40000"/>
                      </a:schemeClr>
                    </a:gs>
                  </a:gsLst>
                  <a:lin ang="5400000"/>
                </a:gradFill>
                <a:effectLst>
                  <a:reflection blurRad="6350" stA="53000" endA="300" endPos="35500" dir="5400000" sy="-90000" algn="bl" rotWithShape="0"/>
                </a:effectLst>
                <a:latin typeface="Franklin Gothic Demi Cond" charset="0"/>
                <a:ea typeface="Franklin Gothic Demi Cond" charset="0"/>
                <a:cs typeface="Franklin Gothic Demi Cond" charset="0"/>
              </a:rPr>
            </a:br>
            <a:r>
              <a:rPr lang="en-US" sz="6600" dirty="0">
                <a:ln w="0"/>
                <a:gradFill>
                  <a:gsLst>
                    <a:gs pos="0">
                      <a:schemeClr val="accent5">
                        <a:lumMod val="50000"/>
                      </a:schemeClr>
                    </a:gs>
                    <a:gs pos="50000">
                      <a:srgbClr val="00B0F0"/>
                    </a:gs>
                    <a:gs pos="100000">
                      <a:schemeClr val="accent5">
                        <a:lumMod val="60000"/>
                        <a:lumOff val="40000"/>
                      </a:schemeClr>
                    </a:gs>
                  </a:gsLst>
                  <a:lin ang="5400000"/>
                </a:gradFill>
                <a:effectLst>
                  <a:reflection blurRad="6350" stA="53000" endA="300" endPos="35500" dir="5400000" sy="-90000" algn="bl" rotWithShape="0"/>
                </a:effectLst>
                <a:latin typeface="Franklin Gothic Demi Cond" charset="0"/>
                <a:ea typeface="Franklin Gothic Demi Cond" charset="0"/>
                <a:cs typeface="Franklin Gothic Demi Cond" charset="0"/>
              </a:rPr>
              <a:t>Interact Club</a:t>
            </a:r>
            <a:endParaRPr lang="en-US" sz="4800" dirty="0"/>
          </a:p>
        </p:txBody>
      </p:sp>
      <p:sp>
        <p:nvSpPr>
          <p:cNvPr id="3" name="Content Placeholder 2"/>
          <p:cNvSpPr>
            <a:spLocks noGrp="1"/>
          </p:cNvSpPr>
          <p:nvPr>
            <p:ph idx="1"/>
          </p:nvPr>
        </p:nvSpPr>
        <p:spPr>
          <a:xfrm>
            <a:off x="923473" y="2605384"/>
            <a:ext cx="10515600" cy="4460798"/>
          </a:xfrm>
        </p:spPr>
        <p:txBody>
          <a:bodyPr>
            <a:normAutofit/>
          </a:bodyPr>
          <a:lstStyle/>
          <a:p>
            <a:pPr>
              <a:buFont typeface="Arial" charset="0"/>
              <a:buChar char="•"/>
            </a:pPr>
            <a:r>
              <a:rPr lang="en-US" dirty="0">
                <a:solidFill>
                  <a:schemeClr val="tx1">
                    <a:lumMod val="65000"/>
                    <a:lumOff val="35000"/>
                  </a:schemeClr>
                </a:solidFill>
                <a:latin typeface="Franklin Gothic Book" charset="0"/>
                <a:ea typeface="Franklin Gothic Book" charset="0"/>
                <a:cs typeface="Franklin Gothic Book" charset="0"/>
              </a:rPr>
              <a:t>Identify a “Membership Base” (</a:t>
            </a:r>
            <a:r>
              <a:rPr lang="en-US" i="1" dirty="0">
                <a:solidFill>
                  <a:schemeClr val="tx1">
                    <a:lumMod val="65000"/>
                    <a:lumOff val="35000"/>
                  </a:schemeClr>
                </a:solidFill>
                <a:latin typeface="Franklin Gothic Book" charset="0"/>
                <a:ea typeface="Franklin Gothic Book" charset="0"/>
                <a:cs typeface="Franklin Gothic Book" charset="0"/>
              </a:rPr>
              <a:t>Community or School Based</a:t>
            </a:r>
            <a:r>
              <a:rPr lang="en-US" dirty="0">
                <a:solidFill>
                  <a:schemeClr val="tx1">
                    <a:lumMod val="65000"/>
                    <a:lumOff val="35000"/>
                  </a:schemeClr>
                </a:solidFill>
                <a:latin typeface="Franklin Gothic Book" charset="0"/>
                <a:ea typeface="Franklin Gothic Book" charset="0"/>
                <a:cs typeface="Franklin Gothic Book" charset="0"/>
              </a:rPr>
              <a:t>)</a:t>
            </a:r>
          </a:p>
          <a:p>
            <a:pPr>
              <a:buFont typeface="Arial" charset="0"/>
              <a:buChar char="•"/>
            </a:pPr>
            <a:r>
              <a:rPr lang="en-US" dirty="0">
                <a:solidFill>
                  <a:schemeClr val="tx1">
                    <a:lumMod val="65000"/>
                    <a:lumOff val="35000"/>
                  </a:schemeClr>
                </a:solidFill>
                <a:latin typeface="Franklin Gothic Book" charset="0"/>
                <a:ea typeface="Franklin Gothic Book" charset="0"/>
                <a:cs typeface="Franklin Gothic Book" charset="0"/>
              </a:rPr>
              <a:t>Hold Informational Meeting</a:t>
            </a:r>
          </a:p>
          <a:p>
            <a:pPr>
              <a:buFont typeface="Arial" charset="0"/>
              <a:buChar char="•"/>
            </a:pPr>
            <a:r>
              <a:rPr lang="en-US" dirty="0">
                <a:solidFill>
                  <a:schemeClr val="tx1">
                    <a:lumMod val="65000"/>
                    <a:lumOff val="35000"/>
                  </a:schemeClr>
                </a:solidFill>
                <a:latin typeface="Franklin Gothic Book" charset="0"/>
                <a:ea typeface="Franklin Gothic Book" charset="0"/>
                <a:cs typeface="Franklin Gothic Book" charset="0"/>
              </a:rPr>
              <a:t>Hold at least (2) Organizational Meetings</a:t>
            </a:r>
          </a:p>
          <a:p>
            <a:pPr>
              <a:buFont typeface="Arial" charset="0"/>
              <a:buChar char="•"/>
            </a:pPr>
            <a:r>
              <a:rPr lang="en-US" dirty="0">
                <a:solidFill>
                  <a:schemeClr val="tx1">
                    <a:lumMod val="65000"/>
                    <a:lumOff val="35000"/>
                  </a:schemeClr>
                </a:solidFill>
                <a:latin typeface="Franklin Gothic Book" charset="0"/>
                <a:ea typeface="Franklin Gothic Book" charset="0"/>
                <a:cs typeface="Franklin Gothic Book" charset="0"/>
              </a:rPr>
              <a:t>Elect / Appoint Executive Member &amp; Instill Structure (</a:t>
            </a:r>
            <a:r>
              <a:rPr lang="en-US" i="1" dirty="0">
                <a:solidFill>
                  <a:schemeClr val="tx1">
                    <a:lumMod val="65000"/>
                    <a:lumOff val="35000"/>
                  </a:schemeClr>
                </a:solidFill>
                <a:latin typeface="Franklin Gothic Book" charset="0"/>
                <a:ea typeface="Franklin Gothic Book" charset="0"/>
                <a:cs typeface="Franklin Gothic Book" charset="0"/>
              </a:rPr>
              <a:t>Sustainability</a:t>
            </a:r>
            <a:r>
              <a:rPr lang="en-US" dirty="0">
                <a:solidFill>
                  <a:schemeClr val="tx1">
                    <a:lumMod val="65000"/>
                    <a:lumOff val="35000"/>
                  </a:schemeClr>
                </a:solidFill>
                <a:latin typeface="Franklin Gothic Book" charset="0"/>
                <a:ea typeface="Franklin Gothic Book" charset="0"/>
                <a:cs typeface="Franklin Gothic Book" charset="0"/>
              </a:rPr>
              <a:t>)</a:t>
            </a:r>
          </a:p>
          <a:p>
            <a:pPr>
              <a:buFont typeface="Arial" charset="0"/>
              <a:buChar char="•"/>
            </a:pPr>
            <a:r>
              <a:rPr lang="en-US" dirty="0">
                <a:solidFill>
                  <a:schemeClr val="tx1">
                    <a:lumMod val="65000"/>
                    <a:lumOff val="35000"/>
                  </a:schemeClr>
                </a:solidFill>
                <a:latin typeface="Franklin Gothic Book" charset="0"/>
                <a:ea typeface="Franklin Gothic Book" charset="0"/>
                <a:cs typeface="Franklin Gothic Book" charset="0"/>
              </a:rPr>
              <a:t>Establish strong relationship with sponsoring Rotary Club</a:t>
            </a:r>
          </a:p>
          <a:p>
            <a:pPr>
              <a:spcBef>
                <a:spcPts val="600"/>
              </a:spcBef>
              <a:buFont typeface="Arial" charset="0"/>
              <a:buChar char="•"/>
            </a:pPr>
            <a:r>
              <a:rPr lang="en-US" dirty="0">
                <a:solidFill>
                  <a:schemeClr val="tx1">
                    <a:lumMod val="65000"/>
                    <a:lumOff val="35000"/>
                  </a:schemeClr>
                </a:solidFill>
                <a:latin typeface="Franklin Gothic Book" charset="0"/>
                <a:ea typeface="Franklin Gothic Book" charset="0"/>
                <a:cs typeface="Franklin Gothic Book" charset="0"/>
              </a:rPr>
              <a:t>Charter Club (</a:t>
            </a:r>
            <a:r>
              <a:rPr lang="en-US" i="1" dirty="0">
                <a:solidFill>
                  <a:schemeClr val="tx1">
                    <a:lumMod val="65000"/>
                    <a:lumOff val="35000"/>
                  </a:schemeClr>
                </a:solidFill>
                <a:latin typeface="Franklin Gothic Book" charset="0"/>
                <a:ea typeface="Franklin Gothic Book" charset="0"/>
                <a:cs typeface="Franklin Gothic Book" charset="0"/>
              </a:rPr>
              <a:t>Adopt standard club constitution, By Laws) </a:t>
            </a:r>
          </a:p>
          <a:p>
            <a:pPr marL="0" indent="0">
              <a:spcBef>
                <a:spcPts val="300"/>
              </a:spcBef>
              <a:buNone/>
            </a:pPr>
            <a:r>
              <a:rPr lang="en-US" i="1" dirty="0">
                <a:solidFill>
                  <a:schemeClr val="tx1">
                    <a:lumMod val="65000"/>
                    <a:lumOff val="35000"/>
                  </a:schemeClr>
                </a:solidFill>
                <a:latin typeface="Franklin Gothic Book" charset="0"/>
                <a:ea typeface="Franklin Gothic Book" charset="0"/>
                <a:cs typeface="Franklin Gothic Book" charset="0"/>
              </a:rPr>
              <a:t>      Complete RI organizational form</a:t>
            </a:r>
            <a:r>
              <a:rPr lang="en-US" dirty="0">
                <a:solidFill>
                  <a:schemeClr val="tx1">
                    <a:lumMod val="65000"/>
                    <a:lumOff val="35000"/>
                  </a:schemeClr>
                </a:solidFill>
                <a:latin typeface="Franklin Gothic Book" charset="0"/>
                <a:ea typeface="Franklin Gothic Book" charset="0"/>
                <a:cs typeface="Franklin Gothic Book" charset="0"/>
              </a:rPr>
              <a:t>)</a:t>
            </a:r>
          </a:p>
          <a:p>
            <a:pPr>
              <a:buFont typeface="Arial" charset="0"/>
              <a:buChar char="•"/>
            </a:pPr>
            <a:r>
              <a:rPr lang="en-US" dirty="0">
                <a:solidFill>
                  <a:schemeClr val="tx1">
                    <a:lumMod val="65000"/>
                    <a:lumOff val="35000"/>
                  </a:schemeClr>
                </a:solidFill>
                <a:latin typeface="Franklin Gothic Book" charset="0"/>
                <a:ea typeface="Franklin Gothic Book" charset="0"/>
                <a:cs typeface="Franklin Gothic Book" charset="0"/>
              </a:rPr>
              <a:t>Plan an Inaugural ceremony</a:t>
            </a:r>
          </a:p>
          <a:p>
            <a:pPr>
              <a:buFont typeface="Arial" charset="0"/>
              <a:buChar char="•"/>
            </a:pPr>
            <a:r>
              <a:rPr lang="en-US" dirty="0">
                <a:solidFill>
                  <a:schemeClr val="tx1">
                    <a:lumMod val="65000"/>
                    <a:lumOff val="35000"/>
                  </a:schemeClr>
                </a:solidFill>
                <a:latin typeface="Franklin Gothic Book" charset="0"/>
                <a:ea typeface="Franklin Gothic Book" charset="0"/>
                <a:cs typeface="Franklin Gothic Book" charset="0"/>
              </a:rPr>
              <a:t>Report / Update RI Database</a:t>
            </a:r>
          </a:p>
          <a:p>
            <a:pPr>
              <a:buFont typeface="Arial" charset="0"/>
              <a:buChar char="•"/>
            </a:pPr>
            <a:r>
              <a:rPr lang="en-US" dirty="0">
                <a:solidFill>
                  <a:schemeClr val="tx1">
                    <a:lumMod val="65000"/>
                    <a:lumOff val="35000"/>
                  </a:schemeClr>
                </a:solidFill>
                <a:latin typeface="Franklin Gothic Book" charset="0"/>
                <a:ea typeface="Franklin Gothic Demi Cond" charset="0"/>
                <a:cs typeface="Franklin Gothic Demi Cond" charset="0"/>
              </a:rPr>
              <a:t>https://</a:t>
            </a:r>
            <a:r>
              <a:rPr lang="en-US" dirty="0" err="1">
                <a:solidFill>
                  <a:schemeClr val="tx1">
                    <a:lumMod val="65000"/>
                    <a:lumOff val="35000"/>
                  </a:schemeClr>
                </a:solidFill>
                <a:latin typeface="Franklin Gothic Book" charset="0"/>
                <a:ea typeface="Franklin Gothic Demi Cond" charset="0"/>
                <a:cs typeface="Franklin Gothic Demi Cond" charset="0"/>
              </a:rPr>
              <a:t>my.rotary.org</a:t>
            </a:r>
            <a:r>
              <a:rPr lang="en-US" dirty="0">
                <a:solidFill>
                  <a:schemeClr val="tx1">
                    <a:lumMod val="65000"/>
                    <a:lumOff val="35000"/>
                  </a:schemeClr>
                </a:solidFill>
                <a:latin typeface="Franklin Gothic Book" charset="0"/>
                <a:ea typeface="Franklin Gothic Demi Cond" charset="0"/>
                <a:cs typeface="Franklin Gothic Demi Cond" charset="0"/>
              </a:rPr>
              <a:t>/</a:t>
            </a:r>
            <a:r>
              <a:rPr lang="en-US" dirty="0" err="1">
                <a:solidFill>
                  <a:schemeClr val="tx1">
                    <a:lumMod val="65000"/>
                    <a:lumOff val="35000"/>
                  </a:schemeClr>
                </a:solidFill>
                <a:latin typeface="Franklin Gothic Book" charset="0"/>
                <a:ea typeface="Franklin Gothic Demi Cond" charset="0"/>
                <a:cs typeface="Franklin Gothic Demi Cond" charset="0"/>
              </a:rPr>
              <a:t>en</a:t>
            </a:r>
            <a:r>
              <a:rPr lang="en-US" dirty="0">
                <a:solidFill>
                  <a:schemeClr val="tx1">
                    <a:lumMod val="65000"/>
                    <a:lumOff val="35000"/>
                  </a:schemeClr>
                </a:solidFill>
                <a:latin typeface="Franklin Gothic Book" charset="0"/>
                <a:ea typeface="Franklin Gothic Demi Cond" charset="0"/>
                <a:cs typeface="Franklin Gothic Demi Cond" charset="0"/>
              </a:rPr>
              <a:t>/report-your-interact-club-advisor</a:t>
            </a:r>
            <a:endParaRPr lang="en-US" dirty="0">
              <a:solidFill>
                <a:schemeClr val="tx1">
                  <a:lumMod val="65000"/>
                  <a:lumOff val="35000"/>
                </a:schemeClr>
              </a:solidFill>
              <a:latin typeface="Franklin Gothic Demi Cond" charset="0"/>
              <a:ea typeface="Franklin Gothic Demi Cond" charset="0"/>
              <a:cs typeface="Franklin Gothic Demi Cond" charset="0"/>
            </a:endParaRPr>
          </a:p>
        </p:txBody>
      </p:sp>
    </p:spTree>
    <p:extLst>
      <p:ext uri="{BB962C8B-B14F-4D97-AF65-F5344CB8AC3E}">
        <p14:creationId xmlns:p14="http://schemas.microsoft.com/office/powerpoint/2010/main" val="146678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026" y="2112734"/>
            <a:ext cx="9887497" cy="770321"/>
          </a:xfrm>
          <a:noFill/>
        </p:spPr>
        <p:txBody>
          <a:bodyPr>
            <a:noAutofit/>
          </a:bodyPr>
          <a:lstStyle/>
          <a:p>
            <a:pPr marL="0" indent="0" algn="ctr">
              <a:buNone/>
            </a:pPr>
            <a:r>
              <a:rPr lang="en-US" sz="3200" b="1" dirty="0">
                <a:solidFill>
                  <a:schemeClr val="tx1">
                    <a:lumMod val="65000"/>
                    <a:lumOff val="35000"/>
                  </a:schemeClr>
                </a:solidFill>
                <a:latin typeface="Franklin Gothic Demi" panose="020B0603020102020204" pitchFamily="34" charset="0"/>
                <a:ea typeface="Franklin Gothic Book" charset="0"/>
                <a:cs typeface="Franklin Gothic Book" charset="0"/>
              </a:rPr>
              <a:t>Total Active Interact Clubs as of April 20, 2022 = </a:t>
            </a:r>
            <a:r>
              <a:rPr lang="en-US" sz="4400" dirty="0">
                <a:ln w="0"/>
                <a:gradFill>
                  <a:gsLst>
                    <a:gs pos="0">
                      <a:schemeClr val="accent5">
                        <a:lumMod val="50000"/>
                      </a:schemeClr>
                    </a:gs>
                    <a:gs pos="50000">
                      <a:srgbClr val="00B0F0"/>
                    </a:gs>
                    <a:gs pos="100000">
                      <a:schemeClr val="accent5">
                        <a:lumMod val="60000"/>
                        <a:lumOff val="40000"/>
                      </a:schemeClr>
                    </a:gs>
                  </a:gsLst>
                  <a:lin ang="5400000"/>
                </a:gradFill>
                <a:effectLst>
                  <a:reflection blurRad="6350" stA="53000" endA="300" endPos="35500" dir="5400000" sy="-90000" algn="bl" rotWithShape="0"/>
                </a:effectLst>
                <a:latin typeface="Franklin Gothic Demi Cond" charset="0"/>
                <a:ea typeface="Franklin Gothic Demi Cond" charset="0"/>
                <a:cs typeface="Franklin Gothic Demi Cond" charset="0"/>
              </a:rPr>
              <a:t>24</a:t>
            </a:r>
          </a:p>
          <a:p>
            <a:pPr marL="0" indent="0" algn="ctr">
              <a:buNone/>
            </a:pPr>
            <a:endParaRPr lang="en-US" sz="3200" dirty="0">
              <a:ln w="0"/>
              <a:gradFill>
                <a:gsLst>
                  <a:gs pos="0">
                    <a:schemeClr val="accent5">
                      <a:lumMod val="50000"/>
                    </a:schemeClr>
                  </a:gs>
                  <a:gs pos="50000">
                    <a:srgbClr val="00B0F0"/>
                  </a:gs>
                  <a:gs pos="100000">
                    <a:schemeClr val="accent5">
                      <a:lumMod val="60000"/>
                      <a:lumOff val="40000"/>
                    </a:schemeClr>
                  </a:gs>
                </a:gsLst>
                <a:lin ang="5400000"/>
              </a:gradFill>
              <a:effectLst>
                <a:reflection blurRad="6350" stA="53000" endA="300" endPos="35500" dir="5400000" sy="-90000" algn="bl" rotWithShape="0"/>
              </a:effectLst>
              <a:latin typeface="Franklin Gothic Demi Cond" charset="0"/>
              <a:ea typeface="Franklin Gothic Demi Cond" charset="0"/>
              <a:cs typeface="Franklin Gothic Demi Cond" charset="0"/>
            </a:endParaRPr>
          </a:p>
        </p:txBody>
      </p:sp>
      <p:grpSp>
        <p:nvGrpSpPr>
          <p:cNvPr id="11" name="Group 10"/>
          <p:cNvGrpSpPr/>
          <p:nvPr/>
        </p:nvGrpSpPr>
        <p:grpSpPr>
          <a:xfrm>
            <a:off x="2290572" y="178341"/>
            <a:ext cx="5284483" cy="2003108"/>
            <a:chOff x="3090672" y="32511"/>
            <a:chExt cx="5284483" cy="2003108"/>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692" y="32511"/>
              <a:ext cx="4631463" cy="2003108"/>
            </a:xfrm>
            <a:prstGeom prst="rect">
              <a:avLst/>
            </a:prstGeom>
          </p:spPr>
        </p:pic>
        <p:sp>
          <p:nvSpPr>
            <p:cNvPr id="6" name="TextBox 5"/>
            <p:cNvSpPr txBox="1"/>
            <p:nvPr/>
          </p:nvSpPr>
          <p:spPr>
            <a:xfrm>
              <a:off x="3090672" y="1261872"/>
              <a:ext cx="3593592" cy="400110"/>
            </a:xfrm>
            <a:prstGeom prst="rect">
              <a:avLst/>
            </a:prstGeom>
            <a:noFill/>
          </p:spPr>
          <p:txBody>
            <a:bodyPr wrap="square" rtlCol="0">
              <a:spAutoFit/>
            </a:bodyPr>
            <a:lstStyle/>
            <a:p>
              <a:pPr algn="r"/>
              <a:r>
                <a:rPr lang="en-US" sz="2000" i="1" dirty="0">
                  <a:solidFill>
                    <a:schemeClr val="bg1">
                      <a:lumMod val="65000"/>
                    </a:schemeClr>
                  </a:solidFill>
                  <a:latin typeface="Proxima Nova Light" charset="0"/>
                  <a:ea typeface="Proxima Nova Light" charset="0"/>
                  <a:cs typeface="Proxima Nova Light" charset="0"/>
                </a:rPr>
                <a:t>Rotary Sponsored Club</a:t>
              </a:r>
            </a:p>
          </p:txBody>
        </p:sp>
      </p:grpSp>
      <p:sp>
        <p:nvSpPr>
          <p:cNvPr id="12" name="Content Placeholder 2">
            <a:extLst>
              <a:ext uri="{FF2B5EF4-FFF2-40B4-BE49-F238E27FC236}">
                <a16:creationId xmlns:a16="http://schemas.microsoft.com/office/drawing/2014/main" id="{81AC9B75-F387-F548-BDD1-237129D5244F}"/>
              </a:ext>
            </a:extLst>
          </p:cNvPr>
          <p:cNvSpPr txBox="1">
            <a:spLocks/>
          </p:cNvSpPr>
          <p:nvPr/>
        </p:nvSpPr>
        <p:spPr>
          <a:xfrm>
            <a:off x="-167026" y="3200677"/>
            <a:ext cx="10515600" cy="3982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tx1">
                    <a:lumMod val="65000"/>
                    <a:lumOff val="35000"/>
                  </a:schemeClr>
                </a:solidFill>
                <a:latin typeface="Franklin Gothic Book" panose="020B0503020102020204" pitchFamily="34" charset="0"/>
                <a:ea typeface="Franklin Gothic Book" charset="0"/>
                <a:cs typeface="Franklin Gothic Book" charset="0"/>
              </a:rPr>
              <a:t>New Interact Clubs during 2021 - 2022 = </a:t>
            </a:r>
            <a:r>
              <a:rPr lang="en-US" sz="3600" dirty="0">
                <a:ln w="0"/>
                <a:gradFill>
                  <a:gsLst>
                    <a:gs pos="0">
                      <a:schemeClr val="accent5">
                        <a:lumMod val="50000"/>
                      </a:schemeClr>
                    </a:gs>
                    <a:gs pos="50000">
                      <a:srgbClr val="00B0F0"/>
                    </a:gs>
                    <a:gs pos="100000">
                      <a:schemeClr val="accent5">
                        <a:lumMod val="60000"/>
                        <a:lumOff val="40000"/>
                      </a:schemeClr>
                    </a:gs>
                  </a:gsLst>
                  <a:lin ang="5400000"/>
                </a:gradFill>
                <a:effectLst>
                  <a:reflection blurRad="6350" stA="53000" endA="300" endPos="35500" dir="5400000" sy="-90000" algn="bl" rotWithShape="0"/>
                </a:effectLst>
                <a:latin typeface="Franklin Gothic Demi Cond" charset="0"/>
                <a:ea typeface="Franklin Gothic Demi Cond" charset="0"/>
                <a:cs typeface="Franklin Gothic Demi Cond" charset="0"/>
              </a:rPr>
              <a:t>2</a:t>
            </a:r>
            <a:endParaRPr lang="en-US" sz="3600" dirty="0">
              <a:ln w="0"/>
              <a:gradFill>
                <a:gsLst>
                  <a:gs pos="0">
                    <a:schemeClr val="accent5">
                      <a:lumMod val="50000"/>
                    </a:schemeClr>
                  </a:gs>
                  <a:gs pos="50000">
                    <a:srgbClr val="00B0F0"/>
                  </a:gs>
                  <a:gs pos="100000">
                    <a:schemeClr val="accent5">
                      <a:lumMod val="60000"/>
                      <a:lumOff val="40000"/>
                    </a:schemeClr>
                  </a:gs>
                </a:gsLst>
                <a:lin ang="5400000"/>
              </a:gradFill>
              <a:effectLst>
                <a:reflection blurRad="6350" stA="53000" endA="300" endPos="35500" dir="5400000" sy="-90000" algn="bl" rotWithShape="0"/>
              </a:effectLst>
              <a:latin typeface="Franklin Gothic Book" panose="020B0503020102020204" pitchFamily="34" charset="0"/>
              <a:ea typeface="Franklin Gothic Demi Cond" charset="0"/>
              <a:cs typeface="Franklin Gothic Demi Cond" charset="0"/>
            </a:endParaRPr>
          </a:p>
          <a:p>
            <a:pPr marL="0" indent="0" algn="ctr">
              <a:lnSpc>
                <a:spcPct val="100000"/>
              </a:lnSpc>
              <a:spcBef>
                <a:spcPts val="0"/>
              </a:spcBef>
              <a:buNone/>
            </a:pPr>
            <a:r>
              <a:rPr lang="en-US" sz="1800" b="1" dirty="0">
                <a:solidFill>
                  <a:schemeClr val="tx1">
                    <a:lumMod val="65000"/>
                    <a:lumOff val="35000"/>
                  </a:schemeClr>
                </a:solidFill>
                <a:latin typeface="Franklin Gothic Book" panose="020B0503020102020204" pitchFamily="34" charset="0"/>
                <a:ea typeface="Franklin Gothic Book" charset="0"/>
                <a:cs typeface="Franklin Gothic Book" charset="0"/>
              </a:rPr>
              <a:t>Aquinas High School - Chartered 03/18/2022</a:t>
            </a:r>
          </a:p>
          <a:p>
            <a:pPr marL="0" indent="0" algn="ctr">
              <a:lnSpc>
                <a:spcPct val="100000"/>
              </a:lnSpc>
              <a:spcBef>
                <a:spcPts val="0"/>
              </a:spcBef>
              <a:buNone/>
            </a:pPr>
            <a:r>
              <a:rPr lang="en-US" sz="1800" i="1" dirty="0">
                <a:solidFill>
                  <a:schemeClr val="tx1">
                    <a:lumMod val="65000"/>
                    <a:lumOff val="35000"/>
                  </a:schemeClr>
                </a:solidFill>
                <a:latin typeface="Franklin Gothic Book" panose="020B0503020102020204" pitchFamily="34" charset="0"/>
                <a:ea typeface="Franklin Gothic Book" charset="0"/>
                <a:cs typeface="Franklin Gothic Book" charset="0"/>
              </a:rPr>
              <a:t>Sponsoring Rotary Club – Augusta</a:t>
            </a:r>
          </a:p>
          <a:p>
            <a:pPr marL="0" indent="0" algn="ctr">
              <a:lnSpc>
                <a:spcPct val="100000"/>
              </a:lnSpc>
              <a:spcBef>
                <a:spcPts val="0"/>
              </a:spcBef>
              <a:buNone/>
            </a:pPr>
            <a:endParaRPr lang="en-US" sz="1800" dirty="0">
              <a:solidFill>
                <a:schemeClr val="tx1">
                  <a:lumMod val="65000"/>
                  <a:lumOff val="35000"/>
                </a:schemeClr>
              </a:solidFill>
              <a:latin typeface="Franklin Gothic Book" panose="020B0503020102020204" pitchFamily="34" charset="0"/>
              <a:ea typeface="Franklin Gothic Book" charset="0"/>
              <a:cs typeface="Franklin Gothic Book" charset="0"/>
            </a:endParaRPr>
          </a:p>
          <a:p>
            <a:pPr marL="0" indent="0" algn="ctr">
              <a:lnSpc>
                <a:spcPct val="100000"/>
              </a:lnSpc>
              <a:spcBef>
                <a:spcPts val="0"/>
              </a:spcBef>
              <a:buNone/>
            </a:pPr>
            <a:r>
              <a:rPr lang="en-US" sz="1800" b="1" dirty="0">
                <a:solidFill>
                  <a:schemeClr val="tx1">
                    <a:lumMod val="65000"/>
                    <a:lumOff val="35000"/>
                  </a:schemeClr>
                </a:solidFill>
                <a:latin typeface="Franklin Gothic Book" panose="020B0503020102020204" pitchFamily="34" charset="0"/>
                <a:ea typeface="Franklin Gothic Book" charset="0"/>
                <a:cs typeface="Franklin Gothic Book" charset="0"/>
              </a:rPr>
              <a:t>Jenkins County High School - Chartered 03/31/2022</a:t>
            </a:r>
          </a:p>
          <a:p>
            <a:pPr marL="0" indent="0" algn="ctr">
              <a:lnSpc>
                <a:spcPct val="100000"/>
              </a:lnSpc>
              <a:spcBef>
                <a:spcPts val="0"/>
              </a:spcBef>
              <a:buNone/>
            </a:pPr>
            <a:r>
              <a:rPr lang="en-US" sz="1800" i="1" dirty="0">
                <a:solidFill>
                  <a:schemeClr val="tx1">
                    <a:lumMod val="65000"/>
                    <a:lumOff val="35000"/>
                  </a:schemeClr>
                </a:solidFill>
                <a:latin typeface="Franklin Gothic Book" panose="020B0503020102020204" pitchFamily="34" charset="0"/>
                <a:ea typeface="Franklin Gothic Book" charset="0"/>
                <a:cs typeface="Franklin Gothic Book" charset="0"/>
              </a:rPr>
              <a:t>Sponsoring Rotary Club – Millen</a:t>
            </a:r>
          </a:p>
          <a:p>
            <a:pPr marL="0" indent="0" algn="ctr">
              <a:lnSpc>
                <a:spcPct val="100000"/>
              </a:lnSpc>
              <a:spcBef>
                <a:spcPts val="0"/>
              </a:spcBef>
              <a:buNone/>
            </a:pPr>
            <a:endParaRPr lang="en-US" sz="1800" dirty="0">
              <a:solidFill>
                <a:schemeClr val="tx1">
                  <a:lumMod val="65000"/>
                  <a:lumOff val="35000"/>
                </a:schemeClr>
              </a:solidFill>
              <a:latin typeface="Franklin Gothic Book" panose="020B0503020102020204" pitchFamily="34" charset="0"/>
              <a:ea typeface="Franklin Gothic Book" charset="0"/>
              <a:cs typeface="Franklin Gothic Book" charset="0"/>
            </a:endParaRPr>
          </a:p>
          <a:p>
            <a:pPr marL="0" indent="0" algn="ctr">
              <a:lnSpc>
                <a:spcPct val="100000"/>
              </a:lnSpc>
              <a:spcBef>
                <a:spcPts val="0"/>
              </a:spcBef>
              <a:buNone/>
            </a:pPr>
            <a:r>
              <a:rPr lang="en-US" sz="1800" dirty="0">
                <a:solidFill>
                  <a:schemeClr val="tx1">
                    <a:lumMod val="65000"/>
                    <a:lumOff val="35000"/>
                  </a:schemeClr>
                </a:solidFill>
                <a:latin typeface="Franklin Gothic Book" panose="020B0503020102020204" pitchFamily="34" charset="0"/>
                <a:ea typeface="Franklin Gothic Book" charset="0"/>
                <a:cs typeface="Franklin Gothic Book" charset="0"/>
              </a:rPr>
              <a:t>Potential new Interact Club for 2022-2023</a:t>
            </a:r>
          </a:p>
          <a:p>
            <a:pPr marL="0" indent="0" algn="ctr">
              <a:lnSpc>
                <a:spcPct val="100000"/>
              </a:lnSpc>
              <a:spcBef>
                <a:spcPts val="0"/>
              </a:spcBef>
              <a:buNone/>
            </a:pPr>
            <a:r>
              <a:rPr lang="en-US" sz="1800" b="1" dirty="0">
                <a:solidFill>
                  <a:schemeClr val="tx1">
                    <a:lumMod val="65000"/>
                    <a:lumOff val="35000"/>
                  </a:schemeClr>
                </a:solidFill>
                <a:latin typeface="Franklin Gothic Book" panose="020B0503020102020204" pitchFamily="34" charset="0"/>
                <a:ea typeface="Franklin Gothic Book" charset="0"/>
                <a:cs typeface="Franklin Gothic Book" charset="0"/>
              </a:rPr>
              <a:t>Jones County Rotary Club</a:t>
            </a:r>
          </a:p>
          <a:p>
            <a:pPr marL="0" indent="0" algn="ctr">
              <a:lnSpc>
                <a:spcPct val="100000"/>
              </a:lnSpc>
              <a:spcBef>
                <a:spcPts val="0"/>
              </a:spcBef>
              <a:buNone/>
            </a:pPr>
            <a:r>
              <a:rPr lang="en-US" sz="1800" b="1" dirty="0">
                <a:solidFill>
                  <a:schemeClr val="tx1">
                    <a:lumMod val="65000"/>
                    <a:lumOff val="35000"/>
                  </a:schemeClr>
                </a:solidFill>
                <a:latin typeface="Franklin Gothic Book" panose="020B0503020102020204" pitchFamily="34" charset="0"/>
                <a:ea typeface="Franklin Gothic Book" charset="0"/>
                <a:cs typeface="Franklin Gothic Book" charset="0"/>
              </a:rPr>
              <a:t>Milledgeville Rotary Club</a:t>
            </a:r>
          </a:p>
        </p:txBody>
      </p:sp>
    </p:spTree>
    <p:extLst>
      <p:ext uri="{BB962C8B-B14F-4D97-AF65-F5344CB8AC3E}">
        <p14:creationId xmlns:p14="http://schemas.microsoft.com/office/powerpoint/2010/main" val="25733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47" y="2215919"/>
            <a:ext cx="10515600" cy="770321"/>
          </a:xfrm>
          <a:noFill/>
        </p:spPr>
        <p:txBody>
          <a:bodyPr>
            <a:noAutofit/>
          </a:bodyPr>
          <a:lstStyle/>
          <a:p>
            <a:pPr marL="0" indent="0" algn="ctr">
              <a:buNone/>
            </a:pPr>
            <a:r>
              <a:rPr lang="en-US" sz="3200" b="1" dirty="0">
                <a:solidFill>
                  <a:schemeClr val="tx1">
                    <a:lumMod val="65000"/>
                    <a:lumOff val="35000"/>
                  </a:schemeClr>
                </a:solidFill>
                <a:latin typeface="Franklin Gothic Demi" panose="020B0603020102020204" pitchFamily="34" charset="0"/>
                <a:ea typeface="Franklin Gothic Book" charset="0"/>
                <a:cs typeface="Franklin Gothic Book" charset="0"/>
              </a:rPr>
              <a:t>MAIN OBJECTIVES PRIOR TO JUNE 30, 2022</a:t>
            </a:r>
            <a:endParaRPr lang="en-US" sz="4400" b="1" dirty="0">
              <a:ln w="0"/>
              <a:gradFill>
                <a:gsLst>
                  <a:gs pos="0">
                    <a:schemeClr val="accent5">
                      <a:lumMod val="50000"/>
                    </a:schemeClr>
                  </a:gs>
                  <a:gs pos="50000">
                    <a:srgbClr val="00B0F0"/>
                  </a:gs>
                  <a:gs pos="100000">
                    <a:schemeClr val="accent5">
                      <a:lumMod val="60000"/>
                      <a:lumOff val="40000"/>
                    </a:schemeClr>
                  </a:gs>
                </a:gsLst>
                <a:lin ang="5400000"/>
              </a:gradFill>
              <a:effectLst>
                <a:reflection blurRad="6350" stA="53000" endA="300" endPos="35500" dir="5400000" sy="-90000" algn="bl" rotWithShape="0"/>
              </a:effectLst>
              <a:latin typeface="Franklin Gothic Demi" panose="020B0603020102020204" pitchFamily="34" charset="0"/>
              <a:ea typeface="Franklin Gothic Demi Cond" charset="0"/>
              <a:cs typeface="Franklin Gothic Demi Cond" charset="0"/>
            </a:endParaRPr>
          </a:p>
          <a:p>
            <a:pPr marL="0" indent="0" algn="ctr">
              <a:buNone/>
            </a:pPr>
            <a:endParaRPr lang="en-US" sz="3200" dirty="0">
              <a:ln w="0"/>
              <a:gradFill>
                <a:gsLst>
                  <a:gs pos="0">
                    <a:schemeClr val="accent5">
                      <a:lumMod val="50000"/>
                    </a:schemeClr>
                  </a:gs>
                  <a:gs pos="50000">
                    <a:srgbClr val="00B0F0"/>
                  </a:gs>
                  <a:gs pos="100000">
                    <a:schemeClr val="accent5">
                      <a:lumMod val="60000"/>
                      <a:lumOff val="40000"/>
                    </a:schemeClr>
                  </a:gs>
                </a:gsLst>
                <a:lin ang="5400000"/>
              </a:gradFill>
              <a:effectLst>
                <a:reflection blurRad="6350" stA="53000" endA="300" endPos="35500" dir="5400000" sy="-90000" algn="bl" rotWithShape="0"/>
              </a:effectLst>
              <a:latin typeface="Franklin Gothic Demi Cond" charset="0"/>
              <a:ea typeface="Franklin Gothic Demi Cond" charset="0"/>
              <a:cs typeface="Franklin Gothic Demi Cond" charset="0"/>
            </a:endParaRPr>
          </a:p>
        </p:txBody>
      </p:sp>
      <p:grpSp>
        <p:nvGrpSpPr>
          <p:cNvPr id="11" name="Group 10"/>
          <p:cNvGrpSpPr/>
          <p:nvPr/>
        </p:nvGrpSpPr>
        <p:grpSpPr>
          <a:xfrm>
            <a:off x="2163572" y="33162"/>
            <a:ext cx="5284483" cy="2003108"/>
            <a:chOff x="3090672" y="32511"/>
            <a:chExt cx="5284483" cy="2003108"/>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692" y="32511"/>
              <a:ext cx="4631463" cy="2003108"/>
            </a:xfrm>
            <a:prstGeom prst="rect">
              <a:avLst/>
            </a:prstGeom>
          </p:spPr>
        </p:pic>
        <p:sp>
          <p:nvSpPr>
            <p:cNvPr id="6" name="TextBox 5"/>
            <p:cNvSpPr txBox="1"/>
            <p:nvPr/>
          </p:nvSpPr>
          <p:spPr>
            <a:xfrm>
              <a:off x="3090672" y="1261872"/>
              <a:ext cx="3593592" cy="400110"/>
            </a:xfrm>
            <a:prstGeom prst="rect">
              <a:avLst/>
            </a:prstGeom>
            <a:noFill/>
          </p:spPr>
          <p:txBody>
            <a:bodyPr wrap="square" rtlCol="0">
              <a:spAutoFit/>
            </a:bodyPr>
            <a:lstStyle/>
            <a:p>
              <a:pPr algn="r"/>
              <a:r>
                <a:rPr lang="en-US" sz="2000" i="1" dirty="0">
                  <a:solidFill>
                    <a:schemeClr val="bg1">
                      <a:lumMod val="65000"/>
                    </a:schemeClr>
                  </a:solidFill>
                  <a:latin typeface="Proxima Nova Light" charset="0"/>
                  <a:ea typeface="Proxima Nova Light" charset="0"/>
                  <a:cs typeface="Proxima Nova Light" charset="0"/>
                </a:rPr>
                <a:t>Rotary Sponsored Club</a:t>
              </a:r>
            </a:p>
          </p:txBody>
        </p:sp>
      </p:grpSp>
      <p:sp>
        <p:nvSpPr>
          <p:cNvPr id="12" name="Content Placeholder 2">
            <a:extLst>
              <a:ext uri="{FF2B5EF4-FFF2-40B4-BE49-F238E27FC236}">
                <a16:creationId xmlns:a16="http://schemas.microsoft.com/office/drawing/2014/main" id="{81AC9B75-F387-F548-BDD1-237129D5244F}"/>
              </a:ext>
            </a:extLst>
          </p:cNvPr>
          <p:cNvSpPr txBox="1">
            <a:spLocks/>
          </p:cNvSpPr>
          <p:nvPr/>
        </p:nvSpPr>
        <p:spPr>
          <a:xfrm>
            <a:off x="638555" y="3265631"/>
            <a:ext cx="8987536" cy="28370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Courier New" panose="02070309020205020404" pitchFamily="49" charset="0"/>
              <a:buChar char="o"/>
            </a:pPr>
            <a:r>
              <a:rPr lang="en-US" sz="2400" b="1" dirty="0">
                <a:solidFill>
                  <a:schemeClr val="tx1">
                    <a:lumMod val="65000"/>
                    <a:lumOff val="35000"/>
                  </a:schemeClr>
                </a:solidFill>
                <a:latin typeface="Franklin Gothic Book" panose="020B0503020102020204" pitchFamily="34" charset="0"/>
                <a:ea typeface="Franklin Gothic Book" charset="0"/>
                <a:cs typeface="Franklin Gothic Book" charset="0"/>
              </a:rPr>
              <a:t>Sponsoring Rotary Club make contact with your Interact Club and Club Advisor</a:t>
            </a:r>
          </a:p>
          <a:p>
            <a:pPr>
              <a:lnSpc>
                <a:spcPct val="150000"/>
              </a:lnSpc>
              <a:spcBef>
                <a:spcPts val="0"/>
              </a:spcBef>
              <a:buFont typeface="Courier New" panose="02070309020205020404" pitchFamily="49" charset="0"/>
              <a:buChar char="o"/>
            </a:pPr>
            <a:r>
              <a:rPr lang="en-US" sz="2400" b="1" dirty="0">
                <a:solidFill>
                  <a:schemeClr val="tx1">
                    <a:lumMod val="65000"/>
                    <a:lumOff val="35000"/>
                  </a:schemeClr>
                </a:solidFill>
                <a:latin typeface="Franklin Gothic Book" panose="020B0503020102020204" pitchFamily="34" charset="0"/>
                <a:ea typeface="Franklin Gothic Book" charset="0"/>
                <a:cs typeface="Franklin Gothic Book" charset="0"/>
              </a:rPr>
              <a:t>Update Interact Information in My Rotary</a:t>
            </a:r>
          </a:p>
          <a:p>
            <a:pPr lvl="1">
              <a:lnSpc>
                <a:spcPct val="150000"/>
              </a:lnSpc>
              <a:spcBef>
                <a:spcPts val="0"/>
              </a:spcBef>
              <a:buFont typeface="Courier New" panose="02070309020205020404" pitchFamily="49" charset="0"/>
              <a:buChar char="o"/>
            </a:pPr>
            <a:r>
              <a:rPr lang="en-US" sz="1800" b="1" dirty="0">
                <a:solidFill>
                  <a:schemeClr val="tx1">
                    <a:lumMod val="65000"/>
                    <a:lumOff val="35000"/>
                  </a:schemeClr>
                </a:solidFill>
                <a:latin typeface="Franklin Gothic Book" panose="020B0503020102020204" pitchFamily="34" charset="0"/>
                <a:ea typeface="Franklin Gothic Book" charset="0"/>
                <a:cs typeface="Franklin Gothic Book" charset="0"/>
              </a:rPr>
              <a:t>Required prior to June 30 each year</a:t>
            </a:r>
          </a:p>
          <a:p>
            <a:pPr lvl="1">
              <a:lnSpc>
                <a:spcPct val="150000"/>
              </a:lnSpc>
              <a:spcBef>
                <a:spcPts val="0"/>
              </a:spcBef>
              <a:buFont typeface="Courier New" panose="02070309020205020404" pitchFamily="49" charset="0"/>
              <a:buChar char="o"/>
            </a:pPr>
            <a:r>
              <a:rPr lang="en-US" sz="1800" b="1" dirty="0">
                <a:solidFill>
                  <a:schemeClr val="tx1">
                    <a:lumMod val="65000"/>
                    <a:lumOff val="35000"/>
                  </a:schemeClr>
                </a:solidFill>
                <a:latin typeface="Franklin Gothic Book" panose="020B0503020102020204" pitchFamily="34" charset="0"/>
                <a:ea typeface="Franklin Gothic Book" charset="0"/>
                <a:cs typeface="Franklin Gothic Book" charset="0"/>
              </a:rPr>
              <a:t>Club could be terminated if not updated in two (2) years</a:t>
            </a:r>
          </a:p>
        </p:txBody>
      </p:sp>
    </p:spTree>
    <p:extLst>
      <p:ext uri="{BB962C8B-B14F-4D97-AF65-F5344CB8AC3E}">
        <p14:creationId xmlns:p14="http://schemas.microsoft.com/office/powerpoint/2010/main" val="1815079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lt1">
                <a:tint val="93000"/>
                <a:satMod val="150000"/>
                <a:shade val="98000"/>
                <a:lumMod val="102000"/>
              </a:schemeClr>
            </a:gs>
            <a:gs pos="50000">
              <a:schemeClr val="lt1">
                <a:tint val="98000"/>
                <a:satMod val="130000"/>
                <a:shade val="90000"/>
                <a:lumMod val="103000"/>
              </a:schemeClr>
            </a:gs>
            <a:gs pos="100000">
              <a:schemeClr val="lt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6096" y="2140558"/>
            <a:ext cx="10515600" cy="1325563"/>
          </a:xfrm>
        </p:spPr>
        <p:txBody>
          <a:bodyPr>
            <a:noAutofit/>
          </a:bodyPr>
          <a:lstStyle/>
          <a:p>
            <a:pPr algn="ctr">
              <a:lnSpc>
                <a:spcPts val="5500"/>
              </a:lnSpc>
            </a:pPr>
            <a:r>
              <a:rPr lang="en-US" sz="6600" dirty="0">
                <a:ln w="0"/>
                <a:solidFill>
                  <a:srgbClr val="F9296C"/>
                </a:solidFill>
                <a:effectLst>
                  <a:reflection blurRad="6350" stA="53000" endA="300" endPos="35500" dir="5400000" sy="-90000" algn="bl" rotWithShape="0"/>
                </a:effectLst>
                <a:latin typeface="Franklin Gothic Demi Cond" charset="0"/>
                <a:ea typeface="Franklin Gothic Demi Cond" charset="0"/>
                <a:cs typeface="Franklin Gothic Demi Cond" charset="0"/>
              </a:rPr>
              <a:t>What is Rotaract?</a:t>
            </a:r>
            <a:endParaRPr lang="en-US" sz="4800" dirty="0">
              <a:solidFill>
                <a:srgbClr val="F9296C"/>
              </a:solidFill>
            </a:endParaRPr>
          </a:p>
        </p:txBody>
      </p:sp>
      <p:sp>
        <p:nvSpPr>
          <p:cNvPr id="3" name="Content Placeholder 2"/>
          <p:cNvSpPr>
            <a:spLocks noGrp="1"/>
          </p:cNvSpPr>
          <p:nvPr>
            <p:ph idx="1"/>
          </p:nvPr>
        </p:nvSpPr>
        <p:spPr>
          <a:xfrm>
            <a:off x="1097977" y="3429000"/>
            <a:ext cx="7807454" cy="2943647"/>
          </a:xfrm>
        </p:spPr>
        <p:txBody>
          <a:bodyPr>
            <a:normAutofit fontScale="92500" lnSpcReduction="20000"/>
          </a:bodyPr>
          <a:lstStyle/>
          <a:p>
            <a:pPr algn="ctr">
              <a:buFont typeface="Arial" charset="0"/>
              <a:buChar char="•"/>
            </a:pPr>
            <a:r>
              <a:rPr lang="en-US" sz="3200" dirty="0">
                <a:solidFill>
                  <a:schemeClr val="tx1">
                    <a:lumMod val="65000"/>
                    <a:lumOff val="35000"/>
                  </a:schemeClr>
                </a:solidFill>
                <a:latin typeface="Franklin Gothic Book" charset="0"/>
                <a:ea typeface="Franklin Gothic Book" charset="0"/>
                <a:cs typeface="Franklin Gothic Book" charset="0"/>
              </a:rPr>
              <a:t>Open to young adults at least 18 years old</a:t>
            </a:r>
          </a:p>
          <a:p>
            <a:pPr algn="ctr">
              <a:buFont typeface="Arial" charset="0"/>
              <a:buChar char="•"/>
            </a:pPr>
            <a:r>
              <a:rPr lang="en-US" sz="3200" dirty="0">
                <a:solidFill>
                  <a:schemeClr val="tx1">
                    <a:lumMod val="65000"/>
                    <a:lumOff val="35000"/>
                  </a:schemeClr>
                </a:solidFill>
                <a:latin typeface="Franklin Gothic Book" charset="0"/>
                <a:ea typeface="Franklin Gothic Book" charset="0"/>
                <a:cs typeface="Franklin Gothic Book" charset="0"/>
              </a:rPr>
              <a:t>College or Community Based</a:t>
            </a:r>
          </a:p>
          <a:p>
            <a:pPr algn="ctr">
              <a:buFont typeface="Arial" charset="0"/>
              <a:buChar char="•"/>
            </a:pPr>
            <a:r>
              <a:rPr lang="en-US" sz="3200" dirty="0">
                <a:solidFill>
                  <a:schemeClr val="tx1">
                    <a:lumMod val="65000"/>
                    <a:lumOff val="35000"/>
                  </a:schemeClr>
                </a:solidFill>
                <a:latin typeface="Franklin Gothic Book" charset="0"/>
                <a:ea typeface="Franklin Gothic Book" charset="0"/>
                <a:cs typeface="Franklin Gothic Book" charset="0"/>
              </a:rPr>
              <a:t>Take action locally and internationally</a:t>
            </a:r>
          </a:p>
          <a:p>
            <a:pPr algn="ctr">
              <a:buFont typeface="Arial" charset="0"/>
              <a:buChar char="•"/>
            </a:pPr>
            <a:r>
              <a:rPr lang="en-US" sz="3200" dirty="0">
                <a:solidFill>
                  <a:schemeClr val="tx1">
                    <a:lumMod val="65000"/>
                    <a:lumOff val="35000"/>
                  </a:schemeClr>
                </a:solidFill>
                <a:latin typeface="Franklin Gothic Book" charset="0"/>
                <a:ea typeface="Franklin Gothic Book" charset="0"/>
                <a:cs typeface="Franklin Gothic Book" charset="0"/>
              </a:rPr>
              <a:t>Connect with a global community of Rotarians and </a:t>
            </a:r>
            <a:r>
              <a:rPr lang="en-US" sz="3200" dirty="0" err="1">
                <a:solidFill>
                  <a:schemeClr val="tx1">
                    <a:lumMod val="65000"/>
                    <a:lumOff val="35000"/>
                  </a:schemeClr>
                </a:solidFill>
                <a:latin typeface="Franklin Gothic Book" charset="0"/>
                <a:ea typeface="Franklin Gothic Book" charset="0"/>
                <a:cs typeface="Franklin Gothic Book" charset="0"/>
              </a:rPr>
              <a:t>Rotaractors</a:t>
            </a:r>
            <a:endParaRPr lang="en-US" sz="3200" dirty="0">
              <a:solidFill>
                <a:schemeClr val="tx1">
                  <a:lumMod val="65000"/>
                  <a:lumOff val="35000"/>
                </a:schemeClr>
              </a:solidFill>
              <a:latin typeface="Franklin Gothic Book" charset="0"/>
              <a:ea typeface="Franklin Gothic Book" charset="0"/>
              <a:cs typeface="Franklin Gothic Book" charset="0"/>
            </a:endParaRPr>
          </a:p>
          <a:p>
            <a:pPr algn="ctr">
              <a:buFont typeface="Arial" charset="0"/>
              <a:buChar char="•"/>
            </a:pPr>
            <a:r>
              <a:rPr lang="en-US" sz="3200" dirty="0">
                <a:solidFill>
                  <a:schemeClr val="tx1">
                    <a:lumMod val="65000"/>
                    <a:lumOff val="35000"/>
                  </a:schemeClr>
                </a:solidFill>
                <a:latin typeface="Franklin Gothic Book" charset="0"/>
                <a:ea typeface="Franklin Gothic Book" charset="0"/>
                <a:cs typeface="Franklin Gothic Book" charset="0"/>
              </a:rPr>
              <a:t>HAVE FUN</a:t>
            </a:r>
          </a:p>
        </p:txBody>
      </p:sp>
      <p:sp>
        <p:nvSpPr>
          <p:cNvPr id="6" name="TextBox 5"/>
          <p:cNvSpPr txBox="1"/>
          <p:nvPr/>
        </p:nvSpPr>
        <p:spPr>
          <a:xfrm>
            <a:off x="2460046" y="1284732"/>
            <a:ext cx="3593592" cy="492443"/>
          </a:xfrm>
          <a:prstGeom prst="rect">
            <a:avLst/>
          </a:prstGeom>
          <a:noFill/>
        </p:spPr>
        <p:txBody>
          <a:bodyPr wrap="square" rtlCol="0">
            <a:spAutoFit/>
          </a:bodyPr>
          <a:lstStyle/>
          <a:p>
            <a:pPr algn="r"/>
            <a:r>
              <a:rPr lang="en-US" sz="2600" i="1" dirty="0">
                <a:solidFill>
                  <a:schemeClr val="bg1">
                    <a:lumMod val="65000"/>
                  </a:schemeClr>
                </a:solidFill>
                <a:latin typeface="Proxima Nova Light" charset="0"/>
                <a:ea typeface="Proxima Nova Light" charset="0"/>
                <a:cs typeface="Proxima Nova Light" charset="0"/>
              </a:rPr>
              <a:t>Rotary Club Partner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8082" y="-43370"/>
            <a:ext cx="5083315" cy="2198534"/>
          </a:xfrm>
          <a:prstGeom prst="rect">
            <a:avLst/>
          </a:prstGeom>
        </p:spPr>
      </p:pic>
    </p:spTree>
    <p:extLst>
      <p:ext uri="{BB962C8B-B14F-4D97-AF65-F5344CB8AC3E}">
        <p14:creationId xmlns:p14="http://schemas.microsoft.com/office/powerpoint/2010/main" val="121508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3337560" y="1261872"/>
            <a:ext cx="3593592" cy="492443"/>
          </a:xfrm>
          <a:prstGeom prst="rect">
            <a:avLst/>
          </a:prstGeom>
          <a:noFill/>
        </p:spPr>
        <p:txBody>
          <a:bodyPr wrap="square" rtlCol="0">
            <a:spAutoFit/>
          </a:bodyPr>
          <a:lstStyle/>
          <a:p>
            <a:pPr algn="r"/>
            <a:r>
              <a:rPr lang="en-US" sz="2600" i="1" dirty="0">
                <a:solidFill>
                  <a:schemeClr val="bg1">
                    <a:lumMod val="65000"/>
                  </a:schemeClr>
                </a:solidFill>
                <a:latin typeface="Proxima Nova Light" charset="0"/>
                <a:ea typeface="Proxima Nova Light" charset="0"/>
                <a:cs typeface="Proxima Nova Light" charset="0"/>
              </a:rPr>
              <a:t>Rotary Club Partner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350" y="-82647"/>
            <a:ext cx="5083315" cy="2198534"/>
          </a:xfrm>
          <a:prstGeom prst="rect">
            <a:avLst/>
          </a:prstGeom>
        </p:spPr>
      </p:pic>
      <p:sp>
        <p:nvSpPr>
          <p:cNvPr id="9" name="Content Placeholder 2">
            <a:extLst>
              <a:ext uri="{FF2B5EF4-FFF2-40B4-BE49-F238E27FC236}">
                <a16:creationId xmlns:a16="http://schemas.microsoft.com/office/drawing/2014/main" id="{2D4D8292-E81D-5B4C-B0CF-5ED32AD49DDF}"/>
              </a:ext>
            </a:extLst>
          </p:cNvPr>
          <p:cNvSpPr>
            <a:spLocks noGrp="1"/>
          </p:cNvSpPr>
          <p:nvPr>
            <p:ph idx="1"/>
          </p:nvPr>
        </p:nvSpPr>
        <p:spPr>
          <a:xfrm>
            <a:off x="613156" y="1890626"/>
            <a:ext cx="5729598" cy="4693054"/>
          </a:xfrm>
        </p:spPr>
        <p:txBody>
          <a:bodyPr>
            <a:noAutofit/>
          </a:bodyPr>
          <a:lstStyle/>
          <a:p>
            <a:pPr marL="0" indent="0">
              <a:buNone/>
            </a:pPr>
            <a:r>
              <a:rPr lang="en-US" sz="3200" dirty="0">
                <a:ln w="0"/>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reflection blurRad="6350" stA="53000" endA="300" endPos="35500" dir="5400000" sy="-90000" algn="bl" rotWithShape="0"/>
                </a:effectLst>
                <a:latin typeface="Franklin Gothic Demi Cond" charset="0"/>
                <a:ea typeface="Franklin Gothic Demi Cond" charset="0"/>
                <a:cs typeface="Franklin Gothic Demi Cond" charset="0"/>
              </a:rPr>
              <a:t>Rotaract Club:</a:t>
            </a:r>
          </a:p>
          <a:p>
            <a:pPr marL="0" indent="0">
              <a:buNone/>
            </a:pPr>
            <a:r>
              <a:rPr lang="en-US" sz="2400" dirty="0">
                <a:solidFill>
                  <a:schemeClr val="tx1">
                    <a:lumMod val="65000"/>
                    <a:lumOff val="35000"/>
                  </a:schemeClr>
                </a:solidFill>
                <a:latin typeface="Franklin Gothic Book" charset="0"/>
                <a:ea typeface="Franklin Gothic Book" charset="0"/>
                <a:cs typeface="Franklin Gothic Book" charset="0"/>
              </a:rPr>
              <a:t>Augusta Tech	</a:t>
            </a:r>
          </a:p>
          <a:p>
            <a:pPr marL="0" indent="0">
              <a:lnSpc>
                <a:spcPct val="0"/>
              </a:lnSpc>
              <a:buNone/>
            </a:pPr>
            <a:r>
              <a:rPr lang="en-US" sz="1600" i="1" dirty="0">
                <a:solidFill>
                  <a:schemeClr val="tx1">
                    <a:lumMod val="65000"/>
                    <a:lumOff val="35000"/>
                  </a:schemeClr>
                </a:solidFill>
                <a:latin typeface="Franklin Gothic Book" charset="0"/>
                <a:ea typeface="Franklin Gothic Book" charset="0"/>
                <a:cs typeface="Franklin Gothic Book" charset="0"/>
              </a:rPr>
              <a:t>Organized on July 27, 2021, Chartered on Sept. 28, 2021</a:t>
            </a:r>
          </a:p>
          <a:p>
            <a:pPr marL="0" indent="0">
              <a:lnSpc>
                <a:spcPct val="0"/>
              </a:lnSpc>
              <a:buNone/>
            </a:pPr>
            <a:endParaRPr lang="en-US" sz="2400" dirty="0">
              <a:solidFill>
                <a:schemeClr val="tx1">
                  <a:lumMod val="65000"/>
                  <a:lumOff val="35000"/>
                </a:schemeClr>
              </a:solidFill>
              <a:latin typeface="Franklin Gothic Book" charset="0"/>
              <a:ea typeface="Franklin Gothic Book" charset="0"/>
              <a:cs typeface="Franklin Gothic Book" charset="0"/>
            </a:endParaRPr>
          </a:p>
          <a:p>
            <a:pPr marL="0" indent="0">
              <a:lnSpc>
                <a:spcPct val="85000"/>
              </a:lnSpc>
              <a:buNone/>
            </a:pPr>
            <a:r>
              <a:rPr lang="en-US" sz="2400" dirty="0">
                <a:solidFill>
                  <a:schemeClr val="tx1">
                    <a:lumMod val="65000"/>
                    <a:lumOff val="35000"/>
                  </a:schemeClr>
                </a:solidFill>
                <a:latin typeface="Franklin Gothic Book" charset="0"/>
                <a:ea typeface="Franklin Gothic Book" charset="0"/>
                <a:cs typeface="Franklin Gothic Book" charset="0"/>
              </a:rPr>
              <a:t>Augusta University	</a:t>
            </a:r>
          </a:p>
          <a:p>
            <a:pPr marL="0" indent="0">
              <a:lnSpc>
                <a:spcPct val="85000"/>
              </a:lnSpc>
              <a:buNone/>
            </a:pPr>
            <a:r>
              <a:rPr lang="en-US" sz="2400" dirty="0">
                <a:solidFill>
                  <a:schemeClr val="tx1">
                    <a:lumMod val="65000"/>
                    <a:lumOff val="35000"/>
                  </a:schemeClr>
                </a:solidFill>
                <a:latin typeface="Franklin Gothic Book" charset="0"/>
                <a:ea typeface="Franklin Gothic Book" charset="0"/>
                <a:cs typeface="Franklin Gothic Book" charset="0"/>
              </a:rPr>
              <a:t>College of Coastal Georgia</a:t>
            </a:r>
          </a:p>
          <a:p>
            <a:pPr marL="0" indent="0">
              <a:lnSpc>
                <a:spcPct val="85000"/>
              </a:lnSpc>
              <a:buNone/>
            </a:pPr>
            <a:r>
              <a:rPr lang="en-US" sz="2400" dirty="0">
                <a:solidFill>
                  <a:schemeClr val="tx1">
                    <a:lumMod val="65000"/>
                    <a:lumOff val="35000"/>
                  </a:schemeClr>
                </a:solidFill>
                <a:latin typeface="Franklin Gothic Book" charset="0"/>
                <a:ea typeface="Franklin Gothic Book" charset="0"/>
                <a:cs typeface="Franklin Gothic Book" charset="0"/>
              </a:rPr>
              <a:t>Georgia Southern – Armstrong</a:t>
            </a:r>
          </a:p>
          <a:p>
            <a:pPr marL="0" indent="0">
              <a:lnSpc>
                <a:spcPct val="85000"/>
              </a:lnSpc>
              <a:buNone/>
            </a:pPr>
            <a:r>
              <a:rPr lang="en-US" sz="2400" dirty="0">
                <a:solidFill>
                  <a:schemeClr val="tx1">
                    <a:lumMod val="65000"/>
                    <a:lumOff val="35000"/>
                  </a:schemeClr>
                </a:solidFill>
                <a:latin typeface="Franklin Gothic Book" charset="0"/>
                <a:ea typeface="Franklin Gothic Book" charset="0"/>
                <a:cs typeface="Franklin Gothic Book" charset="0"/>
              </a:rPr>
              <a:t>Middle Georgia State</a:t>
            </a:r>
          </a:p>
          <a:p>
            <a:pPr marL="0" indent="0">
              <a:lnSpc>
                <a:spcPct val="85000"/>
              </a:lnSpc>
              <a:buNone/>
            </a:pPr>
            <a:r>
              <a:rPr lang="en-US" sz="2400" dirty="0">
                <a:solidFill>
                  <a:schemeClr val="tx1">
                    <a:lumMod val="65000"/>
                    <a:lumOff val="35000"/>
                  </a:schemeClr>
                </a:solidFill>
                <a:latin typeface="Franklin Gothic Book" charset="0"/>
                <a:ea typeface="Franklin Gothic Book" charset="0"/>
                <a:cs typeface="Franklin Gothic Book" charset="0"/>
              </a:rPr>
              <a:t>Oconee Fall Line – South Campus</a:t>
            </a:r>
          </a:p>
          <a:p>
            <a:pPr marL="0" indent="0">
              <a:lnSpc>
                <a:spcPct val="85000"/>
              </a:lnSpc>
              <a:buNone/>
            </a:pPr>
            <a:r>
              <a:rPr lang="en-US" sz="2400" dirty="0">
                <a:solidFill>
                  <a:schemeClr val="tx1">
                    <a:lumMod val="65000"/>
                    <a:lumOff val="35000"/>
                  </a:schemeClr>
                </a:solidFill>
                <a:latin typeface="Franklin Gothic Book" charset="0"/>
                <a:ea typeface="Franklin Gothic Book" charset="0"/>
                <a:cs typeface="Franklin Gothic Book" charset="0"/>
              </a:rPr>
              <a:t>Statesboro</a:t>
            </a:r>
          </a:p>
          <a:p>
            <a:pPr marL="0" indent="0">
              <a:lnSpc>
                <a:spcPct val="85000"/>
              </a:lnSpc>
              <a:buNone/>
            </a:pPr>
            <a:r>
              <a:rPr lang="en-US" sz="2400" dirty="0">
                <a:solidFill>
                  <a:schemeClr val="tx1">
                    <a:lumMod val="65000"/>
                    <a:lumOff val="35000"/>
                  </a:schemeClr>
                </a:solidFill>
                <a:latin typeface="Franklin Gothic Book" charset="0"/>
                <a:ea typeface="Franklin Gothic Book" charset="0"/>
                <a:cs typeface="Franklin Gothic Book" charset="0"/>
              </a:rPr>
              <a:t>Valdosta State</a:t>
            </a:r>
          </a:p>
          <a:p>
            <a:pPr marL="0" indent="0">
              <a:lnSpc>
                <a:spcPct val="85000"/>
              </a:lnSpc>
              <a:buNone/>
            </a:pPr>
            <a:r>
              <a:rPr lang="en-US" sz="2400" dirty="0">
                <a:solidFill>
                  <a:schemeClr val="tx1">
                    <a:lumMod val="65000"/>
                    <a:lumOff val="35000"/>
                  </a:schemeClr>
                </a:solidFill>
                <a:latin typeface="Franklin Gothic Book" charset="0"/>
                <a:ea typeface="Franklin Gothic Book" charset="0"/>
                <a:cs typeface="Franklin Gothic Book" charset="0"/>
              </a:rPr>
              <a:t>Vidalia	</a:t>
            </a:r>
          </a:p>
        </p:txBody>
      </p:sp>
      <p:sp>
        <p:nvSpPr>
          <p:cNvPr id="11" name="Content Placeholder 2">
            <a:extLst>
              <a:ext uri="{FF2B5EF4-FFF2-40B4-BE49-F238E27FC236}">
                <a16:creationId xmlns:a16="http://schemas.microsoft.com/office/drawing/2014/main" id="{1516D743-4A3E-9E4C-9F0B-CA8E84B17871}"/>
              </a:ext>
            </a:extLst>
          </p:cNvPr>
          <p:cNvSpPr txBox="1">
            <a:spLocks/>
          </p:cNvSpPr>
          <p:nvPr/>
        </p:nvSpPr>
        <p:spPr>
          <a:xfrm>
            <a:off x="6025814" y="1909876"/>
            <a:ext cx="5729598" cy="46930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sz="3200" dirty="0">
                <a:ln w="0"/>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reflection blurRad="6350" stA="53000" endA="300" endPos="35500" dir="5400000" sy="-90000" algn="bl" rotWithShape="0"/>
                </a:effectLst>
                <a:latin typeface="Franklin Gothic Demi Cond" charset="0"/>
                <a:ea typeface="Franklin Gothic Demi Cond" charset="0"/>
                <a:cs typeface="Franklin Gothic Demi Cond" charset="0"/>
              </a:rPr>
              <a:t>Sponsoring Club(s):</a:t>
            </a:r>
          </a:p>
          <a:p>
            <a:pPr marL="0" indent="0">
              <a:lnSpc>
                <a:spcPct val="80000"/>
              </a:lnSpc>
              <a:buNone/>
            </a:pPr>
            <a:r>
              <a:rPr lang="en-US" sz="2400" dirty="0">
                <a:solidFill>
                  <a:schemeClr val="tx1">
                    <a:lumMod val="65000"/>
                    <a:lumOff val="35000"/>
                  </a:schemeClr>
                </a:solidFill>
                <a:latin typeface="Franklin Gothic Book" charset="0"/>
                <a:ea typeface="Franklin Gothic Book" charset="0"/>
                <a:cs typeface="Franklin Gothic Book" charset="0"/>
              </a:rPr>
              <a:t>Augusta</a:t>
            </a:r>
          </a:p>
          <a:p>
            <a:pPr marL="0" indent="0">
              <a:lnSpc>
                <a:spcPct val="80000"/>
              </a:lnSpc>
              <a:buNone/>
            </a:pPr>
            <a:endParaRPr lang="en-US" sz="2400" dirty="0">
              <a:solidFill>
                <a:schemeClr val="tx1">
                  <a:lumMod val="65000"/>
                  <a:lumOff val="35000"/>
                </a:schemeClr>
              </a:solidFill>
              <a:latin typeface="Franklin Gothic Book" charset="0"/>
              <a:ea typeface="Franklin Gothic Book" charset="0"/>
              <a:cs typeface="Franklin Gothic Book" charset="0"/>
            </a:endParaRPr>
          </a:p>
          <a:p>
            <a:pPr marL="0" indent="0">
              <a:lnSpc>
                <a:spcPct val="82000"/>
              </a:lnSpc>
              <a:buNone/>
            </a:pPr>
            <a:r>
              <a:rPr lang="en-US" sz="2400" dirty="0">
                <a:solidFill>
                  <a:schemeClr val="tx1">
                    <a:lumMod val="65000"/>
                    <a:lumOff val="35000"/>
                  </a:schemeClr>
                </a:solidFill>
                <a:latin typeface="Franklin Gothic Book" charset="0"/>
                <a:ea typeface="Franklin Gothic Book" charset="0"/>
                <a:cs typeface="Franklin Gothic Book" charset="0"/>
              </a:rPr>
              <a:t>Augusta</a:t>
            </a:r>
          </a:p>
          <a:p>
            <a:pPr marL="0" indent="0">
              <a:lnSpc>
                <a:spcPct val="82000"/>
              </a:lnSpc>
              <a:buNone/>
            </a:pPr>
            <a:r>
              <a:rPr lang="en-US" sz="2400" dirty="0">
                <a:solidFill>
                  <a:schemeClr val="tx1">
                    <a:lumMod val="65000"/>
                    <a:lumOff val="35000"/>
                  </a:schemeClr>
                </a:solidFill>
                <a:latin typeface="Franklin Gothic Book" charset="0"/>
                <a:ea typeface="Franklin Gothic Book" charset="0"/>
                <a:cs typeface="Franklin Gothic Book" charset="0"/>
              </a:rPr>
              <a:t>Brunswick, Golden Isles, St. Simons Island</a:t>
            </a:r>
          </a:p>
          <a:p>
            <a:pPr marL="0" indent="0">
              <a:lnSpc>
                <a:spcPct val="82000"/>
              </a:lnSpc>
              <a:buNone/>
            </a:pPr>
            <a:r>
              <a:rPr lang="en-US" sz="2400" dirty="0">
                <a:solidFill>
                  <a:schemeClr val="tx1">
                    <a:lumMod val="65000"/>
                    <a:lumOff val="35000"/>
                  </a:schemeClr>
                </a:solidFill>
                <a:latin typeface="Franklin Gothic Book" charset="0"/>
                <a:ea typeface="Franklin Gothic Book" charset="0"/>
                <a:cs typeface="Franklin Gothic Book" charset="0"/>
              </a:rPr>
              <a:t>Savannah South</a:t>
            </a:r>
          </a:p>
          <a:p>
            <a:pPr marL="0" indent="0">
              <a:lnSpc>
                <a:spcPct val="82000"/>
              </a:lnSpc>
              <a:buNone/>
            </a:pPr>
            <a:r>
              <a:rPr lang="en-US" sz="2400" dirty="0">
                <a:solidFill>
                  <a:schemeClr val="tx1">
                    <a:lumMod val="65000"/>
                    <a:lumOff val="35000"/>
                  </a:schemeClr>
                </a:solidFill>
                <a:latin typeface="Franklin Gothic Book" charset="0"/>
                <a:ea typeface="Franklin Gothic Book" charset="0"/>
                <a:cs typeface="Franklin Gothic Book" charset="0"/>
              </a:rPr>
              <a:t>Warner Robins</a:t>
            </a:r>
          </a:p>
          <a:p>
            <a:pPr marL="0" indent="0">
              <a:lnSpc>
                <a:spcPct val="82000"/>
              </a:lnSpc>
              <a:buNone/>
            </a:pPr>
            <a:r>
              <a:rPr lang="en-US" sz="2400" dirty="0">
                <a:solidFill>
                  <a:schemeClr val="tx1">
                    <a:lumMod val="65000"/>
                    <a:lumOff val="35000"/>
                  </a:schemeClr>
                </a:solidFill>
                <a:latin typeface="Franklin Gothic Book" charset="0"/>
                <a:ea typeface="Franklin Gothic Book" charset="0"/>
                <a:cs typeface="Franklin Gothic Book" charset="0"/>
              </a:rPr>
              <a:t>Dublin</a:t>
            </a:r>
          </a:p>
          <a:p>
            <a:pPr marL="0" indent="0">
              <a:lnSpc>
                <a:spcPct val="82000"/>
              </a:lnSpc>
              <a:buNone/>
            </a:pPr>
            <a:r>
              <a:rPr lang="en-US" sz="2400" dirty="0">
                <a:solidFill>
                  <a:schemeClr val="tx1">
                    <a:lumMod val="65000"/>
                    <a:lumOff val="35000"/>
                  </a:schemeClr>
                </a:solidFill>
                <a:latin typeface="Franklin Gothic Book" charset="0"/>
                <a:ea typeface="Franklin Gothic Book" charset="0"/>
                <a:cs typeface="Franklin Gothic Book" charset="0"/>
              </a:rPr>
              <a:t>Downtown Statesboro</a:t>
            </a:r>
          </a:p>
          <a:p>
            <a:pPr marL="0" indent="0">
              <a:lnSpc>
                <a:spcPct val="82000"/>
              </a:lnSpc>
              <a:buNone/>
            </a:pPr>
            <a:r>
              <a:rPr lang="en-US" sz="2400" dirty="0">
                <a:solidFill>
                  <a:schemeClr val="tx1">
                    <a:lumMod val="65000"/>
                    <a:lumOff val="35000"/>
                  </a:schemeClr>
                </a:solidFill>
                <a:latin typeface="Franklin Gothic Book" charset="0"/>
                <a:ea typeface="Franklin Gothic Book" charset="0"/>
                <a:cs typeface="Franklin Gothic Book" charset="0"/>
              </a:rPr>
              <a:t>Valdosta</a:t>
            </a:r>
          </a:p>
          <a:p>
            <a:pPr marL="0" indent="0">
              <a:lnSpc>
                <a:spcPct val="82000"/>
              </a:lnSpc>
              <a:buNone/>
            </a:pPr>
            <a:r>
              <a:rPr lang="en-US" sz="2400" dirty="0">
                <a:solidFill>
                  <a:schemeClr val="tx1">
                    <a:lumMod val="65000"/>
                    <a:lumOff val="35000"/>
                  </a:schemeClr>
                </a:solidFill>
                <a:latin typeface="Franklin Gothic Book" charset="0"/>
                <a:ea typeface="Franklin Gothic Book" charset="0"/>
                <a:cs typeface="Franklin Gothic Book" charset="0"/>
              </a:rPr>
              <a:t>Vidalia	</a:t>
            </a:r>
          </a:p>
        </p:txBody>
      </p:sp>
    </p:spTree>
    <p:extLst>
      <p:ext uri="{BB962C8B-B14F-4D97-AF65-F5344CB8AC3E}">
        <p14:creationId xmlns:p14="http://schemas.microsoft.com/office/powerpoint/2010/main" val="127216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447" y="2198534"/>
            <a:ext cx="10515600" cy="770321"/>
          </a:xfrm>
          <a:noFill/>
        </p:spPr>
        <p:txBody>
          <a:bodyPr>
            <a:noAutofit/>
          </a:bodyPr>
          <a:lstStyle/>
          <a:p>
            <a:pPr marL="0" indent="0" algn="ctr">
              <a:buNone/>
            </a:pPr>
            <a:r>
              <a:rPr lang="en-US" sz="3200" b="1" dirty="0">
                <a:solidFill>
                  <a:schemeClr val="tx1">
                    <a:lumMod val="65000"/>
                    <a:lumOff val="35000"/>
                  </a:schemeClr>
                </a:solidFill>
                <a:latin typeface="Franklin Gothic Demi" panose="020B0603020102020204" pitchFamily="34" charset="0"/>
                <a:ea typeface="Franklin Gothic Book" charset="0"/>
                <a:cs typeface="Franklin Gothic Book" charset="0"/>
              </a:rPr>
              <a:t>MAIN OBJECTIVES PRIOR TO JUNE 30, 2022</a:t>
            </a:r>
            <a:endParaRPr lang="en-US" sz="4400" b="1" dirty="0">
              <a:ln w="0"/>
              <a:gradFill>
                <a:gsLst>
                  <a:gs pos="0">
                    <a:schemeClr val="accent5">
                      <a:lumMod val="50000"/>
                    </a:schemeClr>
                  </a:gs>
                  <a:gs pos="50000">
                    <a:srgbClr val="00B0F0"/>
                  </a:gs>
                  <a:gs pos="100000">
                    <a:schemeClr val="accent5">
                      <a:lumMod val="60000"/>
                      <a:lumOff val="40000"/>
                    </a:schemeClr>
                  </a:gs>
                </a:gsLst>
                <a:lin ang="5400000"/>
              </a:gradFill>
              <a:effectLst>
                <a:reflection blurRad="6350" stA="53000" endA="300" endPos="35500" dir="5400000" sy="-90000" algn="bl" rotWithShape="0"/>
              </a:effectLst>
              <a:latin typeface="Franklin Gothic Demi" panose="020B0603020102020204" pitchFamily="34" charset="0"/>
              <a:ea typeface="Franklin Gothic Demi Cond" charset="0"/>
              <a:cs typeface="Franklin Gothic Demi Cond" charset="0"/>
            </a:endParaRPr>
          </a:p>
          <a:p>
            <a:pPr marL="0" indent="0" algn="ctr">
              <a:buNone/>
            </a:pPr>
            <a:endParaRPr lang="en-US" sz="3200" dirty="0">
              <a:ln w="0"/>
              <a:gradFill>
                <a:gsLst>
                  <a:gs pos="0">
                    <a:schemeClr val="accent5">
                      <a:lumMod val="50000"/>
                    </a:schemeClr>
                  </a:gs>
                  <a:gs pos="50000">
                    <a:srgbClr val="00B0F0"/>
                  </a:gs>
                  <a:gs pos="100000">
                    <a:schemeClr val="accent5">
                      <a:lumMod val="60000"/>
                      <a:lumOff val="40000"/>
                    </a:schemeClr>
                  </a:gs>
                </a:gsLst>
                <a:lin ang="5400000"/>
              </a:gradFill>
              <a:effectLst>
                <a:reflection blurRad="6350" stA="53000" endA="300" endPos="35500" dir="5400000" sy="-90000" algn="bl" rotWithShape="0"/>
              </a:effectLst>
              <a:latin typeface="Franklin Gothic Demi Cond" charset="0"/>
              <a:ea typeface="Franklin Gothic Demi Cond" charset="0"/>
              <a:cs typeface="Franklin Gothic Demi Cond" charset="0"/>
            </a:endParaRPr>
          </a:p>
        </p:txBody>
      </p:sp>
      <p:sp>
        <p:nvSpPr>
          <p:cNvPr id="12" name="Content Placeholder 2">
            <a:extLst>
              <a:ext uri="{FF2B5EF4-FFF2-40B4-BE49-F238E27FC236}">
                <a16:creationId xmlns:a16="http://schemas.microsoft.com/office/drawing/2014/main" id="{81AC9B75-F387-F548-BDD1-237129D5244F}"/>
              </a:ext>
            </a:extLst>
          </p:cNvPr>
          <p:cNvSpPr txBox="1">
            <a:spLocks/>
          </p:cNvSpPr>
          <p:nvPr/>
        </p:nvSpPr>
        <p:spPr>
          <a:xfrm>
            <a:off x="592541" y="3033395"/>
            <a:ext cx="9110260" cy="37249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Courier New" panose="02070309020205020404" pitchFamily="49" charset="0"/>
              <a:buChar char="o"/>
            </a:pPr>
            <a:r>
              <a:rPr lang="en-US" sz="2000" b="1" dirty="0">
                <a:solidFill>
                  <a:schemeClr val="tx1">
                    <a:lumMod val="65000"/>
                    <a:lumOff val="35000"/>
                  </a:schemeClr>
                </a:solidFill>
                <a:latin typeface="Franklin Gothic Book" panose="020B0503020102020204" pitchFamily="34" charset="0"/>
                <a:ea typeface="Franklin Gothic Book" charset="0"/>
                <a:cs typeface="Franklin Gothic Book" charset="0"/>
              </a:rPr>
              <a:t>Sponsoring Rotary Club or Rotaract Club contact your Rotaract Club Advisor or Officers</a:t>
            </a:r>
          </a:p>
          <a:p>
            <a:pPr>
              <a:lnSpc>
                <a:spcPct val="100000"/>
              </a:lnSpc>
              <a:spcBef>
                <a:spcPts val="0"/>
              </a:spcBef>
              <a:buFont typeface="Courier New" panose="02070309020205020404" pitchFamily="49" charset="0"/>
              <a:buChar char="o"/>
            </a:pPr>
            <a:r>
              <a:rPr lang="en-US" sz="2000" b="1" dirty="0">
                <a:solidFill>
                  <a:schemeClr val="tx1">
                    <a:lumMod val="65000"/>
                    <a:lumOff val="35000"/>
                  </a:schemeClr>
                </a:solidFill>
                <a:latin typeface="Franklin Gothic Book" panose="020B0503020102020204" pitchFamily="34" charset="0"/>
                <a:ea typeface="Franklin Gothic Book" charset="0"/>
                <a:cs typeface="Franklin Gothic Book" charset="0"/>
              </a:rPr>
              <a:t>Update Rotaract Information in My Rotary (Clubs must list all members of their Rotaract Club)</a:t>
            </a:r>
          </a:p>
          <a:p>
            <a:pPr>
              <a:lnSpc>
                <a:spcPct val="100000"/>
              </a:lnSpc>
              <a:spcBef>
                <a:spcPts val="0"/>
              </a:spcBef>
              <a:buFont typeface="Courier New" panose="02070309020205020404" pitchFamily="49" charset="0"/>
              <a:buChar char="o"/>
            </a:pPr>
            <a:r>
              <a:rPr lang="en-US" sz="2000" b="1" dirty="0" err="1">
                <a:solidFill>
                  <a:schemeClr val="tx1">
                    <a:lumMod val="65000"/>
                    <a:lumOff val="35000"/>
                  </a:schemeClr>
                </a:solidFill>
                <a:latin typeface="Franklin Gothic Book" panose="020B0503020102020204" pitchFamily="34" charset="0"/>
                <a:ea typeface="Franklin Gothic Book" charset="0"/>
                <a:cs typeface="Franklin Gothic Book" charset="0"/>
              </a:rPr>
              <a:t>Rotaractors</a:t>
            </a:r>
            <a:r>
              <a:rPr lang="en-US" sz="2000" b="1" dirty="0">
                <a:solidFill>
                  <a:schemeClr val="tx1">
                    <a:lumMod val="65000"/>
                    <a:lumOff val="35000"/>
                  </a:schemeClr>
                </a:solidFill>
                <a:latin typeface="Franklin Gothic Book" panose="020B0503020102020204" pitchFamily="34" charset="0"/>
                <a:ea typeface="Franklin Gothic Book" charset="0"/>
                <a:cs typeface="Franklin Gothic Book" charset="0"/>
              </a:rPr>
              <a:t> will pay dues starting July 1, 2022</a:t>
            </a:r>
          </a:p>
          <a:p>
            <a:pPr lvl="1">
              <a:lnSpc>
                <a:spcPct val="100000"/>
              </a:lnSpc>
              <a:spcBef>
                <a:spcPts val="0"/>
              </a:spcBef>
              <a:buFont typeface="Courier New" panose="02070309020205020404" pitchFamily="49" charset="0"/>
              <a:buChar char="o"/>
            </a:pPr>
            <a:r>
              <a:rPr lang="en-US" sz="1600" b="1" dirty="0">
                <a:solidFill>
                  <a:schemeClr val="tx1">
                    <a:lumMod val="65000"/>
                    <a:lumOff val="35000"/>
                  </a:schemeClr>
                </a:solidFill>
                <a:latin typeface="Franklin Gothic Book" panose="020B0503020102020204" pitchFamily="34" charset="0"/>
                <a:ea typeface="Franklin Gothic Book" charset="0"/>
                <a:cs typeface="Franklin Gothic Book" charset="0"/>
              </a:rPr>
              <a:t>$8 Community Based &amp; $5 School Based</a:t>
            </a:r>
          </a:p>
          <a:p>
            <a:pPr>
              <a:lnSpc>
                <a:spcPct val="100000"/>
              </a:lnSpc>
              <a:spcBef>
                <a:spcPts val="0"/>
              </a:spcBef>
              <a:buFont typeface="Courier New" panose="02070309020205020404" pitchFamily="49" charset="0"/>
              <a:buChar char="o"/>
            </a:pPr>
            <a:r>
              <a:rPr lang="en-US" sz="2000" b="1" dirty="0">
                <a:solidFill>
                  <a:schemeClr val="tx1">
                    <a:lumMod val="65000"/>
                    <a:lumOff val="35000"/>
                  </a:schemeClr>
                </a:solidFill>
                <a:latin typeface="Franklin Gothic Book" panose="020B0503020102020204" pitchFamily="34" charset="0"/>
                <a:ea typeface="Franklin Gothic Book" charset="0"/>
                <a:cs typeface="Franklin Gothic Book" charset="0"/>
              </a:rPr>
              <a:t>$50 one time fee for newly Chartered Rotaract Club eliminated</a:t>
            </a:r>
          </a:p>
          <a:p>
            <a:pPr>
              <a:lnSpc>
                <a:spcPct val="100000"/>
              </a:lnSpc>
              <a:spcBef>
                <a:spcPts val="0"/>
              </a:spcBef>
              <a:buFont typeface="Courier New" panose="02070309020205020404" pitchFamily="49" charset="0"/>
              <a:buChar char="o"/>
            </a:pPr>
            <a:r>
              <a:rPr lang="en-US" sz="2000" b="1" dirty="0">
                <a:solidFill>
                  <a:schemeClr val="tx1">
                    <a:lumMod val="65000"/>
                    <a:lumOff val="35000"/>
                  </a:schemeClr>
                </a:solidFill>
                <a:latin typeface="Franklin Gothic Book" panose="020B0503020102020204" pitchFamily="34" charset="0"/>
                <a:ea typeface="Franklin Gothic Book" charset="0"/>
                <a:cs typeface="Franklin Gothic Book" charset="0"/>
              </a:rPr>
              <a:t>Clubs can set upper Age Limits</a:t>
            </a:r>
          </a:p>
          <a:p>
            <a:pPr>
              <a:lnSpc>
                <a:spcPct val="100000"/>
              </a:lnSpc>
              <a:spcBef>
                <a:spcPts val="0"/>
              </a:spcBef>
              <a:buFont typeface="Courier New" panose="02070309020205020404" pitchFamily="49" charset="0"/>
              <a:buChar char="o"/>
            </a:pPr>
            <a:r>
              <a:rPr lang="en-US" sz="2000" b="1" dirty="0">
                <a:solidFill>
                  <a:schemeClr val="tx1">
                    <a:lumMod val="65000"/>
                    <a:lumOff val="35000"/>
                  </a:schemeClr>
                </a:solidFill>
                <a:latin typeface="Franklin Gothic Book" panose="020B0503020102020204" pitchFamily="34" charset="0"/>
                <a:ea typeface="Franklin Gothic Book" charset="0"/>
                <a:cs typeface="Franklin Gothic Book" charset="0"/>
              </a:rPr>
              <a:t>Clubs can participate in Global Grants</a:t>
            </a:r>
          </a:p>
          <a:p>
            <a:pPr>
              <a:lnSpc>
                <a:spcPct val="100000"/>
              </a:lnSpc>
              <a:spcBef>
                <a:spcPts val="0"/>
              </a:spcBef>
              <a:buFont typeface="Courier New" panose="02070309020205020404" pitchFamily="49" charset="0"/>
              <a:buChar char="o"/>
            </a:pPr>
            <a:r>
              <a:rPr lang="en-US" sz="2000" b="1" dirty="0">
                <a:solidFill>
                  <a:schemeClr val="tx1">
                    <a:lumMod val="65000"/>
                    <a:lumOff val="35000"/>
                  </a:schemeClr>
                </a:solidFill>
                <a:latin typeface="Franklin Gothic Book" panose="020B0503020102020204" pitchFamily="34" charset="0"/>
                <a:ea typeface="Franklin Gothic Book" charset="0"/>
                <a:cs typeface="Franklin Gothic Book" charset="0"/>
              </a:rPr>
              <a:t>Will be represented on committees on all levels of Rotary and will have an advisory seat at RI Board Meeting</a:t>
            </a:r>
          </a:p>
          <a:p>
            <a:pPr lvl="1">
              <a:lnSpc>
                <a:spcPct val="100000"/>
              </a:lnSpc>
              <a:spcBef>
                <a:spcPts val="0"/>
              </a:spcBef>
              <a:buFont typeface="Courier New" panose="02070309020205020404" pitchFamily="49" charset="0"/>
              <a:buChar char="o"/>
            </a:pPr>
            <a:endParaRPr lang="en-US" sz="2000" b="1" dirty="0">
              <a:solidFill>
                <a:schemeClr val="tx1">
                  <a:lumMod val="65000"/>
                  <a:lumOff val="35000"/>
                </a:schemeClr>
              </a:solidFill>
              <a:latin typeface="Franklin Gothic Book" panose="020B0503020102020204" pitchFamily="34" charset="0"/>
              <a:ea typeface="Franklin Gothic Book" charset="0"/>
              <a:cs typeface="Franklin Gothic Book" charset="0"/>
            </a:endParaRPr>
          </a:p>
        </p:txBody>
      </p:sp>
      <p:sp>
        <p:nvSpPr>
          <p:cNvPr id="8" name="TextBox 7">
            <a:extLst>
              <a:ext uri="{FF2B5EF4-FFF2-40B4-BE49-F238E27FC236}">
                <a16:creationId xmlns:a16="http://schemas.microsoft.com/office/drawing/2014/main" id="{10930BC7-CA8C-9A48-AED8-D82FCF135BB8}"/>
              </a:ext>
            </a:extLst>
          </p:cNvPr>
          <p:cNvSpPr txBox="1"/>
          <p:nvPr/>
        </p:nvSpPr>
        <p:spPr>
          <a:xfrm>
            <a:off x="1888423" y="1409218"/>
            <a:ext cx="3593592" cy="492443"/>
          </a:xfrm>
          <a:prstGeom prst="rect">
            <a:avLst/>
          </a:prstGeom>
          <a:noFill/>
        </p:spPr>
        <p:txBody>
          <a:bodyPr wrap="square" rtlCol="0">
            <a:spAutoFit/>
          </a:bodyPr>
          <a:lstStyle/>
          <a:p>
            <a:pPr algn="r"/>
            <a:r>
              <a:rPr lang="en-US" sz="2600" i="1" dirty="0">
                <a:solidFill>
                  <a:schemeClr val="bg1">
                    <a:lumMod val="65000"/>
                  </a:schemeClr>
                </a:solidFill>
                <a:latin typeface="Proxima Nova Light" charset="0"/>
                <a:ea typeface="Proxima Nova Light" charset="0"/>
                <a:cs typeface="Proxima Nova Light" charset="0"/>
              </a:rPr>
              <a:t>Rotary Club Partner</a:t>
            </a:r>
          </a:p>
        </p:txBody>
      </p:sp>
      <p:pic>
        <p:nvPicPr>
          <p:cNvPr id="9" name="Picture 8">
            <a:extLst>
              <a:ext uri="{FF2B5EF4-FFF2-40B4-BE49-F238E27FC236}">
                <a16:creationId xmlns:a16="http://schemas.microsoft.com/office/drawing/2014/main" id="{11485899-8CCC-594C-BE0C-3D2933DDD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3113" y="99684"/>
            <a:ext cx="5083315" cy="2198534"/>
          </a:xfrm>
          <a:prstGeom prst="rect">
            <a:avLst/>
          </a:prstGeom>
        </p:spPr>
      </p:pic>
    </p:spTree>
    <p:extLst>
      <p:ext uri="{BB962C8B-B14F-4D97-AF65-F5344CB8AC3E}">
        <p14:creationId xmlns:p14="http://schemas.microsoft.com/office/powerpoint/2010/main" val="4259190197"/>
      </p:ext>
    </p:extLst>
  </p:cSld>
  <p:clrMapOvr>
    <a:masterClrMapping/>
  </p:clrMapOvr>
</p:sld>
</file>

<file path=ppt/theme/theme1.xml><?xml version="1.0" encoding="utf-8"?>
<a:theme xmlns:a="http://schemas.openxmlformats.org/drawingml/2006/main" name="2_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4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4.xml><?xml version="1.0" encoding="utf-8"?>
<a:theme xmlns:a="http://schemas.openxmlformats.org/drawingml/2006/main" name="1_Facet">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{B4F54802-E6EF-694D-A541-12D2BD4A4DE7}tf10001060</Template>
  <TotalTime>15929</TotalTime>
  <Words>1942</Words>
  <Application>Microsoft Macintosh PowerPoint</Application>
  <PresentationFormat>Widescreen</PresentationFormat>
  <Paragraphs>284</Paragraphs>
  <Slides>25</Slides>
  <Notes>23</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25</vt:i4>
      </vt:variant>
    </vt:vector>
  </HeadingPairs>
  <TitlesOfParts>
    <vt:vector size="42" baseType="lpstr">
      <vt:lpstr>Arial</vt:lpstr>
      <vt:lpstr>Calibri</vt:lpstr>
      <vt:lpstr>Courier New</vt:lpstr>
      <vt:lpstr>Franklin Gothic Book</vt:lpstr>
      <vt:lpstr>Franklin Gothic Demi</vt:lpstr>
      <vt:lpstr>Franklin Gothic Demi Cond</vt:lpstr>
      <vt:lpstr>Franklin Gothic Medium</vt:lpstr>
      <vt:lpstr>Franklin Gothic Medium Cond</vt:lpstr>
      <vt:lpstr>Proxima Nova Light</vt:lpstr>
      <vt:lpstr>Trebuchet MS</vt:lpstr>
      <vt:lpstr>Wingdings 3</vt:lpstr>
      <vt:lpstr>2_Facet</vt:lpstr>
      <vt:lpstr>Facet</vt:lpstr>
      <vt:lpstr>4_Facet</vt:lpstr>
      <vt:lpstr>1_Facet</vt:lpstr>
      <vt:lpstr>5_Facet</vt:lpstr>
      <vt:lpstr>3_Facet</vt:lpstr>
      <vt:lpstr>PowerPoint Presentation</vt:lpstr>
      <vt:lpstr>PowerPoint Presentation</vt:lpstr>
      <vt:lpstr>What is Interact?</vt:lpstr>
      <vt:lpstr>Basic Steps To Start An  Interact Club</vt:lpstr>
      <vt:lpstr>PowerPoint Presentation</vt:lpstr>
      <vt:lpstr>PowerPoint Presentation</vt:lpstr>
      <vt:lpstr>What is Rotaract?</vt:lpstr>
      <vt:lpstr>PowerPoint Presentation</vt:lpstr>
      <vt:lpstr>PowerPoint Presentation</vt:lpstr>
      <vt:lpstr>ELEVATE ROTARACT</vt:lpstr>
      <vt:lpstr>What is EarlyAct?</vt:lpstr>
      <vt:lpstr>Guidelines of EarlyAct</vt:lpstr>
      <vt:lpstr>PowerPoint Presentation</vt:lpstr>
      <vt:lpstr>RYLA</vt:lpstr>
      <vt:lpstr>District 6920 Speech Contest</vt:lpstr>
      <vt:lpstr>Speech Contest Guidelines</vt:lpstr>
      <vt:lpstr>PowerPoint Presentation</vt:lpstr>
      <vt:lpstr>PowerPoint Presentation</vt:lpstr>
      <vt:lpstr>PowerPoint Presentation</vt:lpstr>
      <vt:lpstr>PowerPoint Presentation</vt:lpstr>
      <vt:lpstr>PowerPoint Presentation</vt:lpstr>
      <vt:lpstr>2022-2023 RYE GOALS</vt:lpstr>
      <vt:lpstr>PowerPoint Presentation</vt:lpstr>
      <vt:lpstr>Youth Protection Officer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Assemby July 29, 2017</dc:title>
  <dc:creator>Microsoft Office User</dc:creator>
  <cp:lastModifiedBy>Heather Amerson</cp:lastModifiedBy>
  <cp:revision>102</cp:revision>
  <cp:lastPrinted>2022-05-25T12:18:23Z</cp:lastPrinted>
  <dcterms:created xsi:type="dcterms:W3CDTF">2017-07-25T14:05:43Z</dcterms:created>
  <dcterms:modified xsi:type="dcterms:W3CDTF">2022-06-20T12:29:40Z</dcterms:modified>
</cp:coreProperties>
</file>