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8.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2.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0" r:id="rId4"/>
    <p:sldMasterId id="2147483664" r:id="rId5"/>
    <p:sldMasterId id="2147483688" r:id="rId6"/>
  </p:sldMasterIdLst>
  <p:notesMasterIdLst>
    <p:notesMasterId r:id="rId38"/>
  </p:notesMasterIdLst>
  <p:handoutMasterIdLst>
    <p:handoutMasterId r:id="rId39"/>
  </p:handoutMasterIdLst>
  <p:sldIdLst>
    <p:sldId id="363" r:id="rId7"/>
    <p:sldId id="362" r:id="rId8"/>
    <p:sldId id="338" r:id="rId9"/>
    <p:sldId id="364" r:id="rId10"/>
    <p:sldId id="365" r:id="rId11"/>
    <p:sldId id="366" r:id="rId12"/>
    <p:sldId id="367" r:id="rId13"/>
    <p:sldId id="394" r:id="rId14"/>
    <p:sldId id="368" r:id="rId15"/>
    <p:sldId id="369" r:id="rId16"/>
    <p:sldId id="371" r:id="rId17"/>
    <p:sldId id="372" r:id="rId18"/>
    <p:sldId id="381" r:id="rId19"/>
    <p:sldId id="373" r:id="rId20"/>
    <p:sldId id="378" r:id="rId21"/>
    <p:sldId id="374" r:id="rId22"/>
    <p:sldId id="375" r:id="rId23"/>
    <p:sldId id="376" r:id="rId24"/>
    <p:sldId id="382" r:id="rId25"/>
    <p:sldId id="377" r:id="rId26"/>
    <p:sldId id="391" r:id="rId27"/>
    <p:sldId id="386" r:id="rId28"/>
    <p:sldId id="388" r:id="rId29"/>
    <p:sldId id="389" r:id="rId30"/>
    <p:sldId id="385" r:id="rId31"/>
    <p:sldId id="387" r:id="rId32"/>
    <p:sldId id="384" r:id="rId33"/>
    <p:sldId id="383" r:id="rId34"/>
    <p:sldId id="392" r:id="rId35"/>
    <p:sldId id="390" r:id="rId36"/>
    <p:sldId id="393" r:id="rId3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A"/>
    <a:srgbClr val="01B4E7"/>
    <a:srgbClr val="000000"/>
    <a:srgbClr val="E7E7E8"/>
    <a:srgbClr val="E6E5D8"/>
    <a:srgbClr val="BCBDC0"/>
    <a:srgbClr val="E7E7E7"/>
    <a:srgbClr val="005D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19" autoAdjust="0"/>
  </p:normalViewPr>
  <p:slideViewPr>
    <p:cSldViewPr>
      <p:cViewPr varScale="1">
        <p:scale>
          <a:sx n="80" d="100"/>
          <a:sy n="80" d="100"/>
        </p:scale>
        <p:origin x="-1920" y="-112"/>
      </p:cViewPr>
      <p:guideLst>
        <p:guide orient="horz" pos="2160"/>
        <p:guide pos="2880"/>
      </p:guideLst>
    </p:cSldViewPr>
  </p:slideViewPr>
  <p:outlineViewPr>
    <p:cViewPr>
      <p:scale>
        <a:sx n="75" d="100"/>
        <a:sy n="75" d="100"/>
      </p:scale>
      <p:origin x="784" y="1629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59" d="100"/>
          <a:sy n="159" d="100"/>
        </p:scale>
        <p:origin x="-6480"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9" Type="http://schemas.openxmlformats.org/officeDocument/2006/relationships/slide" Target="slides/slide3.xml"/><Relationship Id="rId6" Type="http://schemas.openxmlformats.org/officeDocument/2006/relationships/slideMaster" Target="slideMasters/slideMaster3.xml"/><Relationship Id="rId7" Type="http://schemas.openxmlformats.org/officeDocument/2006/relationships/slide" Target="slides/slide1.xml"/><Relationship Id="rId8" Type="http://schemas.openxmlformats.org/officeDocument/2006/relationships/slide" Target="slides/slide2.xml"/><Relationship Id="rId33" Type="http://schemas.openxmlformats.org/officeDocument/2006/relationships/slide" Target="slides/slide27.xml"/><Relationship Id="rId34" Type="http://schemas.openxmlformats.org/officeDocument/2006/relationships/slide" Target="slides/slide28.xml"/><Relationship Id="rId35" Type="http://schemas.openxmlformats.org/officeDocument/2006/relationships/slide" Target="slides/slide29.xml"/><Relationship Id="rId36" Type="http://schemas.openxmlformats.org/officeDocument/2006/relationships/slide" Target="slides/slide30.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37" Type="http://schemas.openxmlformats.org/officeDocument/2006/relationships/slide" Target="slides/slide31.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FCFC1D-A10D-4E45-8C58-487E1E65DB7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2C30ECF4-DBCE-4076-959F-6CC33B20F247}">
      <dgm:prSet phldrT="[Text]" custT="1"/>
      <dgm:spPr/>
      <dgm:t>
        <a:bodyPr/>
        <a:lstStyle/>
        <a:p>
          <a:r>
            <a:rPr lang="en-US" sz="2800" b="0" dirty="0" smtClean="0">
              <a:latin typeface="Arial Narrow" panose="020B0606020202030204" pitchFamily="34" charset="0"/>
            </a:rPr>
            <a:t>What is the Program?</a:t>
          </a:r>
          <a:endParaRPr lang="en-US" sz="2800" b="0" dirty="0">
            <a:latin typeface="Arial Narrow" panose="020B0606020202030204" pitchFamily="34" charset="0"/>
          </a:endParaRPr>
        </a:p>
      </dgm:t>
    </dgm:pt>
    <dgm:pt modelId="{7F6B00A3-E9B1-42CB-8062-99EE200AF828}" type="parTrans" cxnId="{BD161EA7-4885-437D-89E8-70EE9620AFE6}">
      <dgm:prSet/>
      <dgm:spPr/>
      <dgm:t>
        <a:bodyPr/>
        <a:lstStyle/>
        <a:p>
          <a:endParaRPr lang="en-US" sz="2800" b="0"/>
        </a:p>
      </dgm:t>
    </dgm:pt>
    <dgm:pt modelId="{65E554D8-81E0-4989-BA7B-07AB79032269}" type="sibTrans" cxnId="{BD161EA7-4885-437D-89E8-70EE9620AFE6}">
      <dgm:prSet/>
      <dgm:spPr/>
      <dgm:t>
        <a:bodyPr/>
        <a:lstStyle/>
        <a:p>
          <a:endParaRPr lang="en-US" sz="2800" b="0"/>
        </a:p>
      </dgm:t>
    </dgm:pt>
    <dgm:pt modelId="{5DD14BB1-CAAB-4418-8CD1-9BE05F942B03}">
      <dgm:prSet phldrT="[Text]" custT="1"/>
      <dgm:spPr/>
      <dgm:t>
        <a:bodyPr/>
        <a:lstStyle/>
        <a:p>
          <a:r>
            <a:rPr lang="en-US" sz="2800" b="0" dirty="0" smtClean="0">
              <a:latin typeface="Arial Narrow" panose="020B0606020202030204" pitchFamily="34" charset="0"/>
            </a:rPr>
            <a:t>Who is Covered?</a:t>
          </a:r>
          <a:endParaRPr lang="en-US" sz="2800" b="0" dirty="0">
            <a:latin typeface="Arial Narrow" panose="020B0606020202030204" pitchFamily="34" charset="0"/>
          </a:endParaRPr>
        </a:p>
      </dgm:t>
    </dgm:pt>
    <dgm:pt modelId="{D029092B-EED6-4037-A2C8-4CE56A601EB3}" type="parTrans" cxnId="{BFEBD6D1-CA58-49D3-9930-46E6CCFB8172}">
      <dgm:prSet/>
      <dgm:spPr/>
      <dgm:t>
        <a:bodyPr/>
        <a:lstStyle/>
        <a:p>
          <a:endParaRPr lang="en-US" sz="2800" b="0"/>
        </a:p>
      </dgm:t>
    </dgm:pt>
    <dgm:pt modelId="{4C63EC64-E7CC-49AF-9585-3B8FBA6E0246}" type="sibTrans" cxnId="{BFEBD6D1-CA58-49D3-9930-46E6CCFB8172}">
      <dgm:prSet/>
      <dgm:spPr/>
      <dgm:t>
        <a:bodyPr/>
        <a:lstStyle/>
        <a:p>
          <a:endParaRPr lang="en-US" sz="2800" b="0"/>
        </a:p>
      </dgm:t>
    </dgm:pt>
    <dgm:pt modelId="{9CB4035E-1B13-4C5C-BBBC-E2405751EDE9}">
      <dgm:prSet phldrT="[Text]" custT="1"/>
      <dgm:spPr/>
      <dgm:t>
        <a:bodyPr/>
        <a:lstStyle/>
        <a:p>
          <a:r>
            <a:rPr lang="en-US" sz="2800" b="0" dirty="0" smtClean="0">
              <a:latin typeface="Arial Narrow" panose="020B0606020202030204" pitchFamily="34" charset="0"/>
            </a:rPr>
            <a:t>What is not covered?</a:t>
          </a:r>
          <a:endParaRPr lang="en-US" sz="2800" b="0" dirty="0">
            <a:latin typeface="Arial Narrow" panose="020B0606020202030204" pitchFamily="34" charset="0"/>
          </a:endParaRPr>
        </a:p>
      </dgm:t>
    </dgm:pt>
    <dgm:pt modelId="{EBCA15FC-3586-487D-B9C5-8B1D21E715FC}" type="parTrans" cxnId="{EADBE017-1F07-4A81-B40B-04FD05522C18}">
      <dgm:prSet/>
      <dgm:spPr/>
      <dgm:t>
        <a:bodyPr/>
        <a:lstStyle/>
        <a:p>
          <a:endParaRPr lang="en-US" sz="2800" b="0"/>
        </a:p>
      </dgm:t>
    </dgm:pt>
    <dgm:pt modelId="{1C10572F-4A2C-41CB-8BD1-5C04AAD89102}" type="sibTrans" cxnId="{EADBE017-1F07-4A81-B40B-04FD05522C18}">
      <dgm:prSet/>
      <dgm:spPr/>
      <dgm:t>
        <a:bodyPr/>
        <a:lstStyle/>
        <a:p>
          <a:endParaRPr lang="en-US" sz="2800" b="0"/>
        </a:p>
      </dgm:t>
    </dgm:pt>
    <dgm:pt modelId="{581DE7F1-1E1D-45FD-BE31-05DC353FE9A2}">
      <dgm:prSet phldrT="[Text]" custT="1"/>
      <dgm:spPr/>
      <dgm:t>
        <a:bodyPr/>
        <a:lstStyle/>
        <a:p>
          <a:r>
            <a:rPr lang="en-US" sz="2800" b="0" dirty="0" smtClean="0">
              <a:latin typeface="Arial Narrow" panose="020B0606020202030204" pitchFamily="34" charset="0"/>
            </a:rPr>
            <a:t>Claim Scenario</a:t>
          </a:r>
          <a:endParaRPr lang="en-US" sz="2800" b="0" dirty="0">
            <a:latin typeface="Arial Narrow" panose="020B0606020202030204" pitchFamily="34" charset="0"/>
          </a:endParaRPr>
        </a:p>
      </dgm:t>
    </dgm:pt>
    <dgm:pt modelId="{9336DB06-CF1C-46EE-AC5F-AD74713D70C3}" type="parTrans" cxnId="{CE74D81A-C9D5-43F7-A119-D9E6B541057E}">
      <dgm:prSet/>
      <dgm:spPr/>
      <dgm:t>
        <a:bodyPr/>
        <a:lstStyle/>
        <a:p>
          <a:endParaRPr lang="en-US" sz="2800" b="0"/>
        </a:p>
      </dgm:t>
    </dgm:pt>
    <dgm:pt modelId="{F66423E5-C35E-41AE-B60F-56D9AE978566}" type="sibTrans" cxnId="{CE74D81A-C9D5-43F7-A119-D9E6B541057E}">
      <dgm:prSet/>
      <dgm:spPr/>
      <dgm:t>
        <a:bodyPr/>
        <a:lstStyle/>
        <a:p>
          <a:endParaRPr lang="en-US" sz="2800" b="0"/>
        </a:p>
      </dgm:t>
    </dgm:pt>
    <dgm:pt modelId="{4D396667-9F59-4441-85FA-D07B4550105B}">
      <dgm:prSet phldrT="[Text]" custT="1"/>
      <dgm:spPr/>
      <dgm:t>
        <a:bodyPr/>
        <a:lstStyle/>
        <a:p>
          <a:r>
            <a:rPr lang="en-US" sz="2800" b="0" dirty="0" smtClean="0">
              <a:latin typeface="Arial Narrow" panose="020B0606020202030204" pitchFamily="34" charset="0"/>
            </a:rPr>
            <a:t>Resources</a:t>
          </a:r>
          <a:endParaRPr lang="en-US" sz="2800" b="0" dirty="0">
            <a:latin typeface="Arial Narrow" panose="020B0606020202030204" pitchFamily="34" charset="0"/>
          </a:endParaRPr>
        </a:p>
      </dgm:t>
    </dgm:pt>
    <dgm:pt modelId="{1234C057-CD3F-4E68-9C68-A578ED18A490}" type="parTrans" cxnId="{FC4E3E78-8EEC-4A24-BDE7-2708CCE641C8}">
      <dgm:prSet/>
      <dgm:spPr/>
      <dgm:t>
        <a:bodyPr/>
        <a:lstStyle/>
        <a:p>
          <a:endParaRPr lang="en-US" sz="2800" b="0"/>
        </a:p>
      </dgm:t>
    </dgm:pt>
    <dgm:pt modelId="{28BB29E6-B9A1-47BF-BD29-70E340FF2CA4}" type="sibTrans" cxnId="{FC4E3E78-8EEC-4A24-BDE7-2708CCE641C8}">
      <dgm:prSet/>
      <dgm:spPr/>
      <dgm:t>
        <a:bodyPr/>
        <a:lstStyle/>
        <a:p>
          <a:endParaRPr lang="en-US" sz="2800" b="0"/>
        </a:p>
      </dgm:t>
    </dgm:pt>
    <dgm:pt modelId="{8B4E02CB-F4D8-480D-A93C-65448D12F4C3}" type="pres">
      <dgm:prSet presAssocID="{F7FCFC1D-A10D-4E45-8C58-487E1E65DB72}" presName="linear" presStyleCnt="0">
        <dgm:presLayoutVars>
          <dgm:dir/>
          <dgm:animLvl val="lvl"/>
          <dgm:resizeHandles val="exact"/>
        </dgm:presLayoutVars>
      </dgm:prSet>
      <dgm:spPr/>
      <dgm:t>
        <a:bodyPr/>
        <a:lstStyle/>
        <a:p>
          <a:endParaRPr lang="en-US"/>
        </a:p>
      </dgm:t>
    </dgm:pt>
    <dgm:pt modelId="{8C094D94-F24B-48E4-B5B9-85E82983D287}" type="pres">
      <dgm:prSet presAssocID="{2C30ECF4-DBCE-4076-959F-6CC33B20F247}" presName="parentLin" presStyleCnt="0"/>
      <dgm:spPr/>
      <dgm:t>
        <a:bodyPr/>
        <a:lstStyle/>
        <a:p>
          <a:endParaRPr lang="en-US"/>
        </a:p>
      </dgm:t>
    </dgm:pt>
    <dgm:pt modelId="{4E83F2B9-00EC-4ED0-B9B2-865CDC6D4E94}" type="pres">
      <dgm:prSet presAssocID="{2C30ECF4-DBCE-4076-959F-6CC33B20F247}" presName="parentLeftMargin" presStyleLbl="node1" presStyleIdx="0" presStyleCnt="5"/>
      <dgm:spPr/>
      <dgm:t>
        <a:bodyPr/>
        <a:lstStyle/>
        <a:p>
          <a:endParaRPr lang="en-US"/>
        </a:p>
      </dgm:t>
    </dgm:pt>
    <dgm:pt modelId="{D709A670-6D8D-40DB-A679-B7C35F6B0F7D}" type="pres">
      <dgm:prSet presAssocID="{2C30ECF4-DBCE-4076-959F-6CC33B20F247}" presName="parentText" presStyleLbl="node1" presStyleIdx="0" presStyleCnt="5">
        <dgm:presLayoutVars>
          <dgm:chMax val="0"/>
          <dgm:bulletEnabled val="1"/>
        </dgm:presLayoutVars>
      </dgm:prSet>
      <dgm:spPr/>
      <dgm:t>
        <a:bodyPr/>
        <a:lstStyle/>
        <a:p>
          <a:endParaRPr lang="en-US"/>
        </a:p>
      </dgm:t>
    </dgm:pt>
    <dgm:pt modelId="{7922B4C6-7676-4444-928A-3FD1E6C86E40}" type="pres">
      <dgm:prSet presAssocID="{2C30ECF4-DBCE-4076-959F-6CC33B20F247}" presName="negativeSpace" presStyleCnt="0"/>
      <dgm:spPr/>
      <dgm:t>
        <a:bodyPr/>
        <a:lstStyle/>
        <a:p>
          <a:endParaRPr lang="en-US"/>
        </a:p>
      </dgm:t>
    </dgm:pt>
    <dgm:pt modelId="{9C2B2AB0-72D2-43B7-85D2-77AA5591147C}" type="pres">
      <dgm:prSet presAssocID="{2C30ECF4-DBCE-4076-959F-6CC33B20F247}" presName="childText" presStyleLbl="conFgAcc1" presStyleIdx="0" presStyleCnt="5">
        <dgm:presLayoutVars>
          <dgm:bulletEnabled val="1"/>
        </dgm:presLayoutVars>
      </dgm:prSet>
      <dgm:spPr/>
      <dgm:t>
        <a:bodyPr/>
        <a:lstStyle/>
        <a:p>
          <a:endParaRPr lang="en-US"/>
        </a:p>
      </dgm:t>
    </dgm:pt>
    <dgm:pt modelId="{1312C7EB-D74B-4BD4-92E0-CA226EC44F2E}" type="pres">
      <dgm:prSet presAssocID="{65E554D8-81E0-4989-BA7B-07AB79032269}" presName="spaceBetweenRectangles" presStyleCnt="0"/>
      <dgm:spPr/>
      <dgm:t>
        <a:bodyPr/>
        <a:lstStyle/>
        <a:p>
          <a:endParaRPr lang="en-US"/>
        </a:p>
      </dgm:t>
    </dgm:pt>
    <dgm:pt modelId="{85485054-B6DD-4EA8-A1B6-F88047174BF9}" type="pres">
      <dgm:prSet presAssocID="{5DD14BB1-CAAB-4418-8CD1-9BE05F942B03}" presName="parentLin" presStyleCnt="0"/>
      <dgm:spPr/>
      <dgm:t>
        <a:bodyPr/>
        <a:lstStyle/>
        <a:p>
          <a:endParaRPr lang="en-US"/>
        </a:p>
      </dgm:t>
    </dgm:pt>
    <dgm:pt modelId="{E88F101C-368F-4E2E-B7A1-810838CE0FC6}" type="pres">
      <dgm:prSet presAssocID="{5DD14BB1-CAAB-4418-8CD1-9BE05F942B03}" presName="parentLeftMargin" presStyleLbl="node1" presStyleIdx="0" presStyleCnt="5"/>
      <dgm:spPr/>
      <dgm:t>
        <a:bodyPr/>
        <a:lstStyle/>
        <a:p>
          <a:endParaRPr lang="en-US"/>
        </a:p>
      </dgm:t>
    </dgm:pt>
    <dgm:pt modelId="{2341C2E0-313F-4FD9-A9D5-02AD17701896}" type="pres">
      <dgm:prSet presAssocID="{5DD14BB1-CAAB-4418-8CD1-9BE05F942B03}" presName="parentText" presStyleLbl="node1" presStyleIdx="1" presStyleCnt="5">
        <dgm:presLayoutVars>
          <dgm:chMax val="0"/>
          <dgm:bulletEnabled val="1"/>
        </dgm:presLayoutVars>
      </dgm:prSet>
      <dgm:spPr/>
      <dgm:t>
        <a:bodyPr/>
        <a:lstStyle/>
        <a:p>
          <a:endParaRPr lang="en-US"/>
        </a:p>
      </dgm:t>
    </dgm:pt>
    <dgm:pt modelId="{D4A0043C-FFA9-4EAA-8885-3E33D65A2BCC}" type="pres">
      <dgm:prSet presAssocID="{5DD14BB1-CAAB-4418-8CD1-9BE05F942B03}" presName="negativeSpace" presStyleCnt="0"/>
      <dgm:spPr/>
      <dgm:t>
        <a:bodyPr/>
        <a:lstStyle/>
        <a:p>
          <a:endParaRPr lang="en-US"/>
        </a:p>
      </dgm:t>
    </dgm:pt>
    <dgm:pt modelId="{FC3FA90F-9BC6-4234-8BA4-6703207667C0}" type="pres">
      <dgm:prSet presAssocID="{5DD14BB1-CAAB-4418-8CD1-9BE05F942B03}" presName="childText" presStyleLbl="conFgAcc1" presStyleIdx="1" presStyleCnt="5">
        <dgm:presLayoutVars>
          <dgm:bulletEnabled val="1"/>
        </dgm:presLayoutVars>
      </dgm:prSet>
      <dgm:spPr/>
      <dgm:t>
        <a:bodyPr/>
        <a:lstStyle/>
        <a:p>
          <a:endParaRPr lang="en-US"/>
        </a:p>
      </dgm:t>
    </dgm:pt>
    <dgm:pt modelId="{9AD60022-8213-4E42-9C4B-DA6D5A566E0D}" type="pres">
      <dgm:prSet presAssocID="{4C63EC64-E7CC-49AF-9585-3B8FBA6E0246}" presName="spaceBetweenRectangles" presStyleCnt="0"/>
      <dgm:spPr/>
      <dgm:t>
        <a:bodyPr/>
        <a:lstStyle/>
        <a:p>
          <a:endParaRPr lang="en-US"/>
        </a:p>
      </dgm:t>
    </dgm:pt>
    <dgm:pt modelId="{0F0530D4-4F3D-44DF-ABA5-CD1F83AEF1EF}" type="pres">
      <dgm:prSet presAssocID="{9CB4035E-1B13-4C5C-BBBC-E2405751EDE9}" presName="parentLin" presStyleCnt="0"/>
      <dgm:spPr/>
      <dgm:t>
        <a:bodyPr/>
        <a:lstStyle/>
        <a:p>
          <a:endParaRPr lang="en-US"/>
        </a:p>
      </dgm:t>
    </dgm:pt>
    <dgm:pt modelId="{8ABC3D88-0E35-4425-9506-B17B28273982}" type="pres">
      <dgm:prSet presAssocID="{9CB4035E-1B13-4C5C-BBBC-E2405751EDE9}" presName="parentLeftMargin" presStyleLbl="node1" presStyleIdx="1" presStyleCnt="5"/>
      <dgm:spPr/>
      <dgm:t>
        <a:bodyPr/>
        <a:lstStyle/>
        <a:p>
          <a:endParaRPr lang="en-US"/>
        </a:p>
      </dgm:t>
    </dgm:pt>
    <dgm:pt modelId="{4D51EF2E-6347-40C5-A086-4F50093EF75B}" type="pres">
      <dgm:prSet presAssocID="{9CB4035E-1B13-4C5C-BBBC-E2405751EDE9}" presName="parentText" presStyleLbl="node1" presStyleIdx="2" presStyleCnt="5">
        <dgm:presLayoutVars>
          <dgm:chMax val="0"/>
          <dgm:bulletEnabled val="1"/>
        </dgm:presLayoutVars>
      </dgm:prSet>
      <dgm:spPr/>
      <dgm:t>
        <a:bodyPr/>
        <a:lstStyle/>
        <a:p>
          <a:endParaRPr lang="en-US"/>
        </a:p>
      </dgm:t>
    </dgm:pt>
    <dgm:pt modelId="{43C92CE9-D0E0-43E4-BD33-6D9E516ACD20}" type="pres">
      <dgm:prSet presAssocID="{9CB4035E-1B13-4C5C-BBBC-E2405751EDE9}" presName="negativeSpace" presStyleCnt="0"/>
      <dgm:spPr/>
      <dgm:t>
        <a:bodyPr/>
        <a:lstStyle/>
        <a:p>
          <a:endParaRPr lang="en-US"/>
        </a:p>
      </dgm:t>
    </dgm:pt>
    <dgm:pt modelId="{F77BBB5D-29A4-4358-8144-1DEED6E4FD52}" type="pres">
      <dgm:prSet presAssocID="{9CB4035E-1B13-4C5C-BBBC-E2405751EDE9}" presName="childText" presStyleLbl="conFgAcc1" presStyleIdx="2" presStyleCnt="5">
        <dgm:presLayoutVars>
          <dgm:bulletEnabled val="1"/>
        </dgm:presLayoutVars>
      </dgm:prSet>
      <dgm:spPr/>
      <dgm:t>
        <a:bodyPr/>
        <a:lstStyle/>
        <a:p>
          <a:endParaRPr lang="en-US"/>
        </a:p>
      </dgm:t>
    </dgm:pt>
    <dgm:pt modelId="{B0276A61-6102-4D85-A9FD-039A23071E10}" type="pres">
      <dgm:prSet presAssocID="{1C10572F-4A2C-41CB-8BD1-5C04AAD89102}" presName="spaceBetweenRectangles" presStyleCnt="0"/>
      <dgm:spPr/>
      <dgm:t>
        <a:bodyPr/>
        <a:lstStyle/>
        <a:p>
          <a:endParaRPr lang="en-US"/>
        </a:p>
      </dgm:t>
    </dgm:pt>
    <dgm:pt modelId="{70D4EA6F-7B77-4812-AEE1-5A0F9D8F5A6B}" type="pres">
      <dgm:prSet presAssocID="{581DE7F1-1E1D-45FD-BE31-05DC353FE9A2}" presName="parentLin" presStyleCnt="0"/>
      <dgm:spPr/>
      <dgm:t>
        <a:bodyPr/>
        <a:lstStyle/>
        <a:p>
          <a:endParaRPr lang="en-US"/>
        </a:p>
      </dgm:t>
    </dgm:pt>
    <dgm:pt modelId="{AB3463F4-9989-4846-A93A-63D5D8655BB2}" type="pres">
      <dgm:prSet presAssocID="{581DE7F1-1E1D-45FD-BE31-05DC353FE9A2}" presName="parentLeftMargin" presStyleLbl="node1" presStyleIdx="2" presStyleCnt="5"/>
      <dgm:spPr/>
      <dgm:t>
        <a:bodyPr/>
        <a:lstStyle/>
        <a:p>
          <a:endParaRPr lang="en-US"/>
        </a:p>
      </dgm:t>
    </dgm:pt>
    <dgm:pt modelId="{63687AE4-3F6D-4D85-AE20-3BF71F8247A3}" type="pres">
      <dgm:prSet presAssocID="{581DE7F1-1E1D-45FD-BE31-05DC353FE9A2}" presName="parentText" presStyleLbl="node1" presStyleIdx="3" presStyleCnt="5">
        <dgm:presLayoutVars>
          <dgm:chMax val="0"/>
          <dgm:bulletEnabled val="1"/>
        </dgm:presLayoutVars>
      </dgm:prSet>
      <dgm:spPr/>
      <dgm:t>
        <a:bodyPr/>
        <a:lstStyle/>
        <a:p>
          <a:endParaRPr lang="en-US"/>
        </a:p>
      </dgm:t>
    </dgm:pt>
    <dgm:pt modelId="{2A7E9E52-05BC-4257-8C48-86DCCB815848}" type="pres">
      <dgm:prSet presAssocID="{581DE7F1-1E1D-45FD-BE31-05DC353FE9A2}" presName="negativeSpace" presStyleCnt="0"/>
      <dgm:spPr/>
      <dgm:t>
        <a:bodyPr/>
        <a:lstStyle/>
        <a:p>
          <a:endParaRPr lang="en-US"/>
        </a:p>
      </dgm:t>
    </dgm:pt>
    <dgm:pt modelId="{4FE1435B-8A1C-4E71-961F-A58BCA7E30B1}" type="pres">
      <dgm:prSet presAssocID="{581DE7F1-1E1D-45FD-BE31-05DC353FE9A2}" presName="childText" presStyleLbl="conFgAcc1" presStyleIdx="3" presStyleCnt="5">
        <dgm:presLayoutVars>
          <dgm:bulletEnabled val="1"/>
        </dgm:presLayoutVars>
      </dgm:prSet>
      <dgm:spPr/>
      <dgm:t>
        <a:bodyPr/>
        <a:lstStyle/>
        <a:p>
          <a:endParaRPr lang="en-US"/>
        </a:p>
      </dgm:t>
    </dgm:pt>
    <dgm:pt modelId="{C31F7D3E-3454-4B7B-9943-D90FA9804E33}" type="pres">
      <dgm:prSet presAssocID="{F66423E5-C35E-41AE-B60F-56D9AE978566}" presName="spaceBetweenRectangles" presStyleCnt="0"/>
      <dgm:spPr/>
      <dgm:t>
        <a:bodyPr/>
        <a:lstStyle/>
        <a:p>
          <a:endParaRPr lang="en-US"/>
        </a:p>
      </dgm:t>
    </dgm:pt>
    <dgm:pt modelId="{D2602B6A-0A14-4CCB-8BF8-1E0E1D98DD7D}" type="pres">
      <dgm:prSet presAssocID="{4D396667-9F59-4441-85FA-D07B4550105B}" presName="parentLin" presStyleCnt="0"/>
      <dgm:spPr/>
      <dgm:t>
        <a:bodyPr/>
        <a:lstStyle/>
        <a:p>
          <a:endParaRPr lang="en-US"/>
        </a:p>
      </dgm:t>
    </dgm:pt>
    <dgm:pt modelId="{B11CC443-16DB-4EC4-A0AC-1EF0DDEFCB36}" type="pres">
      <dgm:prSet presAssocID="{4D396667-9F59-4441-85FA-D07B4550105B}" presName="parentLeftMargin" presStyleLbl="node1" presStyleIdx="3" presStyleCnt="5"/>
      <dgm:spPr/>
      <dgm:t>
        <a:bodyPr/>
        <a:lstStyle/>
        <a:p>
          <a:endParaRPr lang="en-US"/>
        </a:p>
      </dgm:t>
    </dgm:pt>
    <dgm:pt modelId="{B493E208-B7A6-4B28-A6FF-6387BA387DD7}" type="pres">
      <dgm:prSet presAssocID="{4D396667-9F59-4441-85FA-D07B4550105B}" presName="parentText" presStyleLbl="node1" presStyleIdx="4" presStyleCnt="5">
        <dgm:presLayoutVars>
          <dgm:chMax val="0"/>
          <dgm:bulletEnabled val="1"/>
        </dgm:presLayoutVars>
      </dgm:prSet>
      <dgm:spPr/>
      <dgm:t>
        <a:bodyPr/>
        <a:lstStyle/>
        <a:p>
          <a:endParaRPr lang="en-US"/>
        </a:p>
      </dgm:t>
    </dgm:pt>
    <dgm:pt modelId="{4314C279-9E5E-44C9-80DA-40C5CBDB4254}" type="pres">
      <dgm:prSet presAssocID="{4D396667-9F59-4441-85FA-D07B4550105B}" presName="negativeSpace" presStyleCnt="0"/>
      <dgm:spPr/>
      <dgm:t>
        <a:bodyPr/>
        <a:lstStyle/>
        <a:p>
          <a:endParaRPr lang="en-US"/>
        </a:p>
      </dgm:t>
    </dgm:pt>
    <dgm:pt modelId="{BE66E8ED-2420-4FC4-BB2F-DDD31E0C7692}" type="pres">
      <dgm:prSet presAssocID="{4D396667-9F59-4441-85FA-D07B4550105B}" presName="childText" presStyleLbl="conFgAcc1" presStyleIdx="4" presStyleCnt="5">
        <dgm:presLayoutVars>
          <dgm:bulletEnabled val="1"/>
        </dgm:presLayoutVars>
      </dgm:prSet>
      <dgm:spPr/>
      <dgm:t>
        <a:bodyPr/>
        <a:lstStyle/>
        <a:p>
          <a:endParaRPr lang="en-US"/>
        </a:p>
      </dgm:t>
    </dgm:pt>
  </dgm:ptLst>
  <dgm:cxnLst>
    <dgm:cxn modelId="{B5C67923-204B-4803-B844-58459216CC81}" type="presOf" srcId="{F7FCFC1D-A10D-4E45-8C58-487E1E65DB72}" destId="{8B4E02CB-F4D8-480D-A93C-65448D12F4C3}" srcOrd="0" destOrd="0" presId="urn:microsoft.com/office/officeart/2005/8/layout/list1"/>
    <dgm:cxn modelId="{FCB7BBE4-1BFB-4372-8495-D48A13EB27B8}" type="presOf" srcId="{2C30ECF4-DBCE-4076-959F-6CC33B20F247}" destId="{4E83F2B9-00EC-4ED0-B9B2-865CDC6D4E94}" srcOrd="0" destOrd="0" presId="urn:microsoft.com/office/officeart/2005/8/layout/list1"/>
    <dgm:cxn modelId="{94961D14-1CD3-469A-80A9-DD2447888308}" type="presOf" srcId="{5DD14BB1-CAAB-4418-8CD1-9BE05F942B03}" destId="{2341C2E0-313F-4FD9-A9D5-02AD17701896}" srcOrd="1" destOrd="0" presId="urn:microsoft.com/office/officeart/2005/8/layout/list1"/>
    <dgm:cxn modelId="{D79ECFB6-4805-45C3-924A-DBEFB72D4ADB}" type="presOf" srcId="{581DE7F1-1E1D-45FD-BE31-05DC353FE9A2}" destId="{63687AE4-3F6D-4D85-AE20-3BF71F8247A3}" srcOrd="1" destOrd="0" presId="urn:microsoft.com/office/officeart/2005/8/layout/list1"/>
    <dgm:cxn modelId="{E5D0F003-0334-4F20-98CF-B3DFD43F4056}" type="presOf" srcId="{581DE7F1-1E1D-45FD-BE31-05DC353FE9A2}" destId="{AB3463F4-9989-4846-A93A-63D5D8655BB2}" srcOrd="0" destOrd="0" presId="urn:microsoft.com/office/officeart/2005/8/layout/list1"/>
    <dgm:cxn modelId="{CE74D81A-C9D5-43F7-A119-D9E6B541057E}" srcId="{F7FCFC1D-A10D-4E45-8C58-487E1E65DB72}" destId="{581DE7F1-1E1D-45FD-BE31-05DC353FE9A2}" srcOrd="3" destOrd="0" parTransId="{9336DB06-CF1C-46EE-AC5F-AD74713D70C3}" sibTransId="{F66423E5-C35E-41AE-B60F-56D9AE978566}"/>
    <dgm:cxn modelId="{FC4E3E78-8EEC-4A24-BDE7-2708CCE641C8}" srcId="{F7FCFC1D-A10D-4E45-8C58-487E1E65DB72}" destId="{4D396667-9F59-4441-85FA-D07B4550105B}" srcOrd="4" destOrd="0" parTransId="{1234C057-CD3F-4E68-9C68-A578ED18A490}" sibTransId="{28BB29E6-B9A1-47BF-BD29-70E340FF2CA4}"/>
    <dgm:cxn modelId="{EADBE017-1F07-4A81-B40B-04FD05522C18}" srcId="{F7FCFC1D-A10D-4E45-8C58-487E1E65DB72}" destId="{9CB4035E-1B13-4C5C-BBBC-E2405751EDE9}" srcOrd="2" destOrd="0" parTransId="{EBCA15FC-3586-487D-B9C5-8B1D21E715FC}" sibTransId="{1C10572F-4A2C-41CB-8BD1-5C04AAD89102}"/>
    <dgm:cxn modelId="{75021DE6-3C09-4C3E-81D8-3B99AD28E029}" type="presOf" srcId="{5DD14BB1-CAAB-4418-8CD1-9BE05F942B03}" destId="{E88F101C-368F-4E2E-B7A1-810838CE0FC6}" srcOrd="0" destOrd="0" presId="urn:microsoft.com/office/officeart/2005/8/layout/list1"/>
    <dgm:cxn modelId="{EA545B30-5BDE-404A-A6BC-43CC06B897A2}" type="presOf" srcId="{2C30ECF4-DBCE-4076-959F-6CC33B20F247}" destId="{D709A670-6D8D-40DB-A679-B7C35F6B0F7D}" srcOrd="1" destOrd="0" presId="urn:microsoft.com/office/officeart/2005/8/layout/list1"/>
    <dgm:cxn modelId="{BFEBD6D1-CA58-49D3-9930-46E6CCFB8172}" srcId="{F7FCFC1D-A10D-4E45-8C58-487E1E65DB72}" destId="{5DD14BB1-CAAB-4418-8CD1-9BE05F942B03}" srcOrd="1" destOrd="0" parTransId="{D029092B-EED6-4037-A2C8-4CE56A601EB3}" sibTransId="{4C63EC64-E7CC-49AF-9585-3B8FBA6E0246}"/>
    <dgm:cxn modelId="{3CA84E52-8E0E-47FE-ACD5-29E4DFC10FFD}" type="presOf" srcId="{4D396667-9F59-4441-85FA-D07B4550105B}" destId="{B493E208-B7A6-4B28-A6FF-6387BA387DD7}" srcOrd="1" destOrd="0" presId="urn:microsoft.com/office/officeart/2005/8/layout/list1"/>
    <dgm:cxn modelId="{6FDEC0A2-01EC-4227-8205-0BC0A706AA15}" type="presOf" srcId="{9CB4035E-1B13-4C5C-BBBC-E2405751EDE9}" destId="{4D51EF2E-6347-40C5-A086-4F50093EF75B}" srcOrd="1" destOrd="0" presId="urn:microsoft.com/office/officeart/2005/8/layout/list1"/>
    <dgm:cxn modelId="{BD161EA7-4885-437D-89E8-70EE9620AFE6}" srcId="{F7FCFC1D-A10D-4E45-8C58-487E1E65DB72}" destId="{2C30ECF4-DBCE-4076-959F-6CC33B20F247}" srcOrd="0" destOrd="0" parTransId="{7F6B00A3-E9B1-42CB-8062-99EE200AF828}" sibTransId="{65E554D8-81E0-4989-BA7B-07AB79032269}"/>
    <dgm:cxn modelId="{801EF0C0-65C7-41E7-A2DB-33B3BDDFA07A}" type="presOf" srcId="{4D396667-9F59-4441-85FA-D07B4550105B}" destId="{B11CC443-16DB-4EC4-A0AC-1EF0DDEFCB36}" srcOrd="0" destOrd="0" presId="urn:microsoft.com/office/officeart/2005/8/layout/list1"/>
    <dgm:cxn modelId="{8C3FB795-2A10-4EC2-A998-DE47D55E3726}" type="presOf" srcId="{9CB4035E-1B13-4C5C-BBBC-E2405751EDE9}" destId="{8ABC3D88-0E35-4425-9506-B17B28273982}" srcOrd="0" destOrd="0" presId="urn:microsoft.com/office/officeart/2005/8/layout/list1"/>
    <dgm:cxn modelId="{D4C8CCCC-81F8-49A7-A81C-541708C3B918}" type="presParOf" srcId="{8B4E02CB-F4D8-480D-A93C-65448D12F4C3}" destId="{8C094D94-F24B-48E4-B5B9-85E82983D287}" srcOrd="0" destOrd="0" presId="urn:microsoft.com/office/officeart/2005/8/layout/list1"/>
    <dgm:cxn modelId="{59E50E79-3E39-4FD5-9E63-98051BDF4661}" type="presParOf" srcId="{8C094D94-F24B-48E4-B5B9-85E82983D287}" destId="{4E83F2B9-00EC-4ED0-B9B2-865CDC6D4E94}" srcOrd="0" destOrd="0" presId="urn:microsoft.com/office/officeart/2005/8/layout/list1"/>
    <dgm:cxn modelId="{65BDF252-002D-4750-B28A-01CA639F540F}" type="presParOf" srcId="{8C094D94-F24B-48E4-B5B9-85E82983D287}" destId="{D709A670-6D8D-40DB-A679-B7C35F6B0F7D}" srcOrd="1" destOrd="0" presId="urn:microsoft.com/office/officeart/2005/8/layout/list1"/>
    <dgm:cxn modelId="{81D24CDB-1D7B-449B-8EDC-59A7B8671481}" type="presParOf" srcId="{8B4E02CB-F4D8-480D-A93C-65448D12F4C3}" destId="{7922B4C6-7676-4444-928A-3FD1E6C86E40}" srcOrd="1" destOrd="0" presId="urn:microsoft.com/office/officeart/2005/8/layout/list1"/>
    <dgm:cxn modelId="{522A8225-7FBD-4FF6-AC31-0E72C69E7CEE}" type="presParOf" srcId="{8B4E02CB-F4D8-480D-A93C-65448D12F4C3}" destId="{9C2B2AB0-72D2-43B7-85D2-77AA5591147C}" srcOrd="2" destOrd="0" presId="urn:microsoft.com/office/officeart/2005/8/layout/list1"/>
    <dgm:cxn modelId="{111DFB3D-ABA9-4916-A17E-A4BD478D1EE2}" type="presParOf" srcId="{8B4E02CB-F4D8-480D-A93C-65448D12F4C3}" destId="{1312C7EB-D74B-4BD4-92E0-CA226EC44F2E}" srcOrd="3" destOrd="0" presId="urn:microsoft.com/office/officeart/2005/8/layout/list1"/>
    <dgm:cxn modelId="{E1341751-3F0D-4ADA-85F8-5D4215BB7A08}" type="presParOf" srcId="{8B4E02CB-F4D8-480D-A93C-65448D12F4C3}" destId="{85485054-B6DD-4EA8-A1B6-F88047174BF9}" srcOrd="4" destOrd="0" presId="urn:microsoft.com/office/officeart/2005/8/layout/list1"/>
    <dgm:cxn modelId="{4CD909FE-A200-4897-8A35-611EC8A7E4C2}" type="presParOf" srcId="{85485054-B6DD-4EA8-A1B6-F88047174BF9}" destId="{E88F101C-368F-4E2E-B7A1-810838CE0FC6}" srcOrd="0" destOrd="0" presId="urn:microsoft.com/office/officeart/2005/8/layout/list1"/>
    <dgm:cxn modelId="{5F51403D-5A28-49D8-8B79-CE6D42D564C7}" type="presParOf" srcId="{85485054-B6DD-4EA8-A1B6-F88047174BF9}" destId="{2341C2E0-313F-4FD9-A9D5-02AD17701896}" srcOrd="1" destOrd="0" presId="urn:microsoft.com/office/officeart/2005/8/layout/list1"/>
    <dgm:cxn modelId="{9A2FCA03-16C1-4065-B5E9-7E15BF7306F5}" type="presParOf" srcId="{8B4E02CB-F4D8-480D-A93C-65448D12F4C3}" destId="{D4A0043C-FFA9-4EAA-8885-3E33D65A2BCC}" srcOrd="5" destOrd="0" presId="urn:microsoft.com/office/officeart/2005/8/layout/list1"/>
    <dgm:cxn modelId="{4CAA7AB5-B136-42E1-8355-823B4840699A}" type="presParOf" srcId="{8B4E02CB-F4D8-480D-A93C-65448D12F4C3}" destId="{FC3FA90F-9BC6-4234-8BA4-6703207667C0}" srcOrd="6" destOrd="0" presId="urn:microsoft.com/office/officeart/2005/8/layout/list1"/>
    <dgm:cxn modelId="{A42164AB-CF06-4289-AA60-D8E7FC211B88}" type="presParOf" srcId="{8B4E02CB-F4D8-480D-A93C-65448D12F4C3}" destId="{9AD60022-8213-4E42-9C4B-DA6D5A566E0D}" srcOrd="7" destOrd="0" presId="urn:microsoft.com/office/officeart/2005/8/layout/list1"/>
    <dgm:cxn modelId="{E11027CE-47DA-4EFD-AE6C-9658391766A8}" type="presParOf" srcId="{8B4E02CB-F4D8-480D-A93C-65448D12F4C3}" destId="{0F0530D4-4F3D-44DF-ABA5-CD1F83AEF1EF}" srcOrd="8" destOrd="0" presId="urn:microsoft.com/office/officeart/2005/8/layout/list1"/>
    <dgm:cxn modelId="{A894B054-7900-4703-B1B7-D778272A419D}" type="presParOf" srcId="{0F0530D4-4F3D-44DF-ABA5-CD1F83AEF1EF}" destId="{8ABC3D88-0E35-4425-9506-B17B28273982}" srcOrd="0" destOrd="0" presId="urn:microsoft.com/office/officeart/2005/8/layout/list1"/>
    <dgm:cxn modelId="{813321C4-E852-48EE-8249-7AD7DB1E9133}" type="presParOf" srcId="{0F0530D4-4F3D-44DF-ABA5-CD1F83AEF1EF}" destId="{4D51EF2E-6347-40C5-A086-4F50093EF75B}" srcOrd="1" destOrd="0" presId="urn:microsoft.com/office/officeart/2005/8/layout/list1"/>
    <dgm:cxn modelId="{284FC210-7D4B-49F9-B7F1-1838F0E91F99}" type="presParOf" srcId="{8B4E02CB-F4D8-480D-A93C-65448D12F4C3}" destId="{43C92CE9-D0E0-43E4-BD33-6D9E516ACD20}" srcOrd="9" destOrd="0" presId="urn:microsoft.com/office/officeart/2005/8/layout/list1"/>
    <dgm:cxn modelId="{8BFB752A-502F-40B9-909D-B321035924A2}" type="presParOf" srcId="{8B4E02CB-F4D8-480D-A93C-65448D12F4C3}" destId="{F77BBB5D-29A4-4358-8144-1DEED6E4FD52}" srcOrd="10" destOrd="0" presId="urn:microsoft.com/office/officeart/2005/8/layout/list1"/>
    <dgm:cxn modelId="{6863DD40-3D16-4125-B732-6D2F3D5D690E}" type="presParOf" srcId="{8B4E02CB-F4D8-480D-A93C-65448D12F4C3}" destId="{B0276A61-6102-4D85-A9FD-039A23071E10}" srcOrd="11" destOrd="0" presId="urn:microsoft.com/office/officeart/2005/8/layout/list1"/>
    <dgm:cxn modelId="{E2F8E18F-C962-4AAB-996C-D6AD5A1FDFEB}" type="presParOf" srcId="{8B4E02CB-F4D8-480D-A93C-65448D12F4C3}" destId="{70D4EA6F-7B77-4812-AEE1-5A0F9D8F5A6B}" srcOrd="12" destOrd="0" presId="urn:microsoft.com/office/officeart/2005/8/layout/list1"/>
    <dgm:cxn modelId="{D5830BB1-EBFC-441F-A00D-FC0AF00BC714}" type="presParOf" srcId="{70D4EA6F-7B77-4812-AEE1-5A0F9D8F5A6B}" destId="{AB3463F4-9989-4846-A93A-63D5D8655BB2}" srcOrd="0" destOrd="0" presId="urn:microsoft.com/office/officeart/2005/8/layout/list1"/>
    <dgm:cxn modelId="{63CBAB92-4B09-4EB2-8E1D-A46719ED6CE5}" type="presParOf" srcId="{70D4EA6F-7B77-4812-AEE1-5A0F9D8F5A6B}" destId="{63687AE4-3F6D-4D85-AE20-3BF71F8247A3}" srcOrd="1" destOrd="0" presId="urn:microsoft.com/office/officeart/2005/8/layout/list1"/>
    <dgm:cxn modelId="{E4BE3113-8F40-48D8-A71B-8D1C49AB84D7}" type="presParOf" srcId="{8B4E02CB-F4D8-480D-A93C-65448D12F4C3}" destId="{2A7E9E52-05BC-4257-8C48-86DCCB815848}" srcOrd="13" destOrd="0" presId="urn:microsoft.com/office/officeart/2005/8/layout/list1"/>
    <dgm:cxn modelId="{F215117A-DE67-4BE9-8660-B265B0990860}" type="presParOf" srcId="{8B4E02CB-F4D8-480D-A93C-65448D12F4C3}" destId="{4FE1435B-8A1C-4E71-961F-A58BCA7E30B1}" srcOrd="14" destOrd="0" presId="urn:microsoft.com/office/officeart/2005/8/layout/list1"/>
    <dgm:cxn modelId="{BAD099FD-1526-4773-9225-FD848E5B39A2}" type="presParOf" srcId="{8B4E02CB-F4D8-480D-A93C-65448D12F4C3}" destId="{C31F7D3E-3454-4B7B-9943-D90FA9804E33}" srcOrd="15" destOrd="0" presId="urn:microsoft.com/office/officeart/2005/8/layout/list1"/>
    <dgm:cxn modelId="{54923022-FBEA-44C4-80E7-323BA529B6EE}" type="presParOf" srcId="{8B4E02CB-F4D8-480D-A93C-65448D12F4C3}" destId="{D2602B6A-0A14-4CCB-8BF8-1E0E1D98DD7D}" srcOrd="16" destOrd="0" presId="urn:microsoft.com/office/officeart/2005/8/layout/list1"/>
    <dgm:cxn modelId="{42EDF09D-4267-4617-B9AB-2B81727D31DB}" type="presParOf" srcId="{D2602B6A-0A14-4CCB-8BF8-1E0E1D98DD7D}" destId="{B11CC443-16DB-4EC4-A0AC-1EF0DDEFCB36}" srcOrd="0" destOrd="0" presId="urn:microsoft.com/office/officeart/2005/8/layout/list1"/>
    <dgm:cxn modelId="{60BC5200-CE6B-476F-A530-29E14F3F2F43}" type="presParOf" srcId="{D2602B6A-0A14-4CCB-8BF8-1E0E1D98DD7D}" destId="{B493E208-B7A6-4B28-A6FF-6387BA387DD7}" srcOrd="1" destOrd="0" presId="urn:microsoft.com/office/officeart/2005/8/layout/list1"/>
    <dgm:cxn modelId="{2591F317-6ACE-4449-9990-89E9E9513E4B}" type="presParOf" srcId="{8B4E02CB-F4D8-480D-A93C-65448D12F4C3}" destId="{4314C279-9E5E-44C9-80DA-40C5CBDB4254}" srcOrd="17" destOrd="0" presId="urn:microsoft.com/office/officeart/2005/8/layout/list1"/>
    <dgm:cxn modelId="{171A70C5-B5B2-47CC-B7DB-BFDEF004A5BC}" type="presParOf" srcId="{8B4E02CB-F4D8-480D-A93C-65448D12F4C3}" destId="{BE66E8ED-2420-4FC4-BB2F-DDD31E0C7692}"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F3C4A6D4-1F18-4880-BE70-7F5119E34EED}" type="doc">
      <dgm:prSet loTypeId="urn:microsoft.com/office/officeart/2005/8/layout/default" loCatId="list" qsTypeId="urn:microsoft.com/office/officeart/2005/8/quickstyle/3d3" qsCatId="3D" csTypeId="urn:microsoft.com/office/officeart/2005/8/colors/colorful3" csCatId="colorful" phldr="1"/>
      <dgm:spPr/>
      <dgm:t>
        <a:bodyPr/>
        <a:lstStyle/>
        <a:p>
          <a:endParaRPr lang="en-US"/>
        </a:p>
      </dgm:t>
    </dgm:pt>
    <dgm:pt modelId="{7DF923EE-905E-4885-891C-8C9FC8EBB068}">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Property in your care custody &amp; control</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C1D678A8-266E-4B29-9A18-53C7636D2A21}" type="parTrans" cxnId="{66CDEFD8-D5DD-4013-9930-F28F0C559951}">
      <dgm:prSet/>
      <dgm:spPr/>
      <dgm:t>
        <a:bodyPr/>
        <a:lstStyle/>
        <a:p>
          <a:endParaRPr lang="en-US"/>
        </a:p>
      </dgm:t>
    </dgm:pt>
    <dgm:pt modelId="{3B79FE5B-1D9C-48FD-AE5C-6AE3449669D7}" type="sibTrans" cxnId="{66CDEFD8-D5DD-4013-9930-F28F0C559951}">
      <dgm:prSet/>
      <dgm:spPr/>
      <dgm:t>
        <a:bodyPr/>
        <a:lstStyle/>
        <a:p>
          <a:endParaRPr lang="en-US"/>
        </a:p>
      </dgm:t>
    </dgm:pt>
    <dgm:pt modelId="{9382C6F7-BC79-4AA6-BD57-6D763786B1E5}">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Aircraft</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FCCEC879-DE4A-410E-A9F4-BFAE691A6AAD}" type="parTrans" cxnId="{14B7079C-D8FF-4F97-8CBD-910381300C04}">
      <dgm:prSet/>
      <dgm:spPr/>
      <dgm:t>
        <a:bodyPr/>
        <a:lstStyle/>
        <a:p>
          <a:endParaRPr lang="en-US"/>
        </a:p>
      </dgm:t>
    </dgm:pt>
    <dgm:pt modelId="{4CA0BA39-A45D-4251-9AE7-AE9E371C245A}" type="sibTrans" cxnId="{14B7079C-D8FF-4F97-8CBD-910381300C04}">
      <dgm:prSet/>
      <dgm:spPr/>
      <dgm:t>
        <a:bodyPr/>
        <a:lstStyle/>
        <a:p>
          <a:endParaRPr lang="en-US"/>
        </a:p>
      </dgm:t>
    </dgm:pt>
    <dgm:pt modelId="{FFDB475F-971B-4B93-93F6-1B926FCB7B75}">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Non-Owned Aviation</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960CB845-7C5C-499B-9B21-F9AB77DDED8A}" type="parTrans" cxnId="{F2F75317-648F-49D1-9D60-E23CA861BE1E}">
      <dgm:prSet/>
      <dgm:spPr/>
      <dgm:t>
        <a:bodyPr/>
        <a:lstStyle/>
        <a:p>
          <a:endParaRPr lang="en-US"/>
        </a:p>
      </dgm:t>
    </dgm:pt>
    <dgm:pt modelId="{42BD1C35-1864-45E5-AA60-8843BAA3E2A2}" type="sibTrans" cxnId="{F2F75317-648F-49D1-9D60-E23CA861BE1E}">
      <dgm:prSet/>
      <dgm:spPr/>
      <dgm:t>
        <a:bodyPr/>
        <a:lstStyle/>
        <a:p>
          <a:endParaRPr lang="en-US"/>
        </a:p>
      </dgm:t>
    </dgm:pt>
    <dgm:pt modelId="{BA7F24EE-73A9-4CBE-9283-E7A1A3E84B41}">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Autos</a:t>
          </a:r>
          <a:br>
            <a:rPr lang="en-US" b="1" dirty="0" smtClean="0">
              <a:effectLst>
                <a:outerShdw blurRad="38100" dist="38100" dir="2700000" algn="tl">
                  <a:srgbClr val="000000">
                    <a:alpha val="43137"/>
                  </a:srgbClr>
                </a:outerShdw>
              </a:effectLst>
              <a:latin typeface="Arial Narrow" panose="020B0606020202030204" pitchFamily="34" charset="0"/>
            </a:rPr>
          </a:br>
          <a:r>
            <a:rPr lang="en-US" b="1" dirty="0" smtClean="0">
              <a:effectLst>
                <a:outerShdw blurRad="38100" dist="38100" dir="2700000" algn="tl">
                  <a:srgbClr val="000000">
                    <a:alpha val="43137"/>
                  </a:srgbClr>
                </a:outerShdw>
              </a:effectLst>
              <a:latin typeface="Arial Narrow" panose="020B0606020202030204" pitchFamily="34" charset="0"/>
            </a:rPr>
            <a:t>(Owned &amp; Commercial)</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50CF79DA-A077-41EC-9662-2AEC5F0DC735}" type="parTrans" cxnId="{398916EF-F47C-41DF-9EF5-797D6D310865}">
      <dgm:prSet/>
      <dgm:spPr/>
      <dgm:t>
        <a:bodyPr/>
        <a:lstStyle/>
        <a:p>
          <a:endParaRPr lang="en-US"/>
        </a:p>
      </dgm:t>
    </dgm:pt>
    <dgm:pt modelId="{EF1B6146-E50D-4430-9CBC-CC9E1FD43889}" type="sibTrans" cxnId="{398916EF-F47C-41DF-9EF5-797D6D310865}">
      <dgm:prSet/>
      <dgm:spPr/>
      <dgm:t>
        <a:bodyPr/>
        <a:lstStyle/>
        <a:p>
          <a:endParaRPr lang="en-US"/>
        </a:p>
      </dgm:t>
    </dgm:pt>
    <dgm:pt modelId="{F1019C10-39E0-40C4-B7D9-37BD931C2380}">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Watercraft</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2151D491-6F01-4CAA-B51B-41578E796995}" type="parTrans" cxnId="{C7ACBC58-1780-4659-9FBD-F27B7D1CE282}">
      <dgm:prSet/>
      <dgm:spPr/>
      <dgm:t>
        <a:bodyPr/>
        <a:lstStyle/>
        <a:p>
          <a:endParaRPr lang="en-US"/>
        </a:p>
      </dgm:t>
    </dgm:pt>
    <dgm:pt modelId="{E93283CE-2990-4380-8406-AE34B5ABFC71}" type="sibTrans" cxnId="{C7ACBC58-1780-4659-9FBD-F27B7D1CE282}">
      <dgm:prSet/>
      <dgm:spPr/>
      <dgm:t>
        <a:bodyPr/>
        <a:lstStyle/>
        <a:p>
          <a:endParaRPr lang="en-US"/>
        </a:p>
      </dgm:t>
    </dgm:pt>
    <dgm:pt modelId="{2997C1DD-645F-4F15-A610-009CF6CACA8E}">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Professional Liability </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450CC38F-3C62-49EA-938F-FAB11AE4E34F}" type="parTrans" cxnId="{1730DCF1-88A5-49C2-AA6D-01478D3FB0AC}">
      <dgm:prSet/>
      <dgm:spPr/>
      <dgm:t>
        <a:bodyPr/>
        <a:lstStyle/>
        <a:p>
          <a:endParaRPr lang="en-US"/>
        </a:p>
      </dgm:t>
    </dgm:pt>
    <dgm:pt modelId="{B10558C2-C634-4C01-B306-3F0F247E6B62}" type="sibTrans" cxnId="{1730DCF1-88A5-49C2-AA6D-01478D3FB0AC}">
      <dgm:prSet/>
      <dgm:spPr/>
      <dgm:t>
        <a:bodyPr/>
        <a:lstStyle/>
        <a:p>
          <a:endParaRPr lang="en-US"/>
        </a:p>
      </dgm:t>
    </dgm:pt>
    <dgm:pt modelId="{DF71B203-935B-4267-97D5-BE41415F3BB8}">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Fireworks</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C029C3CD-57CD-4D88-8B22-350F6B93E22A}" type="parTrans" cxnId="{25D9CD63-6E22-4A42-A4F8-450E24725E50}">
      <dgm:prSet/>
      <dgm:spPr/>
      <dgm:t>
        <a:bodyPr/>
        <a:lstStyle/>
        <a:p>
          <a:endParaRPr lang="en-US"/>
        </a:p>
      </dgm:t>
    </dgm:pt>
    <dgm:pt modelId="{EAF52E07-D53A-479F-A731-3CD26FEEB03B}" type="sibTrans" cxnId="{25D9CD63-6E22-4A42-A4F8-450E24725E50}">
      <dgm:prSet/>
      <dgm:spPr/>
      <dgm:t>
        <a:bodyPr/>
        <a:lstStyle/>
        <a:p>
          <a:endParaRPr lang="en-US"/>
        </a:p>
      </dgm:t>
    </dgm:pt>
    <dgm:pt modelId="{27646101-78A6-4383-8392-36CB5A16290D}">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Intellectual Property Infringement</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09351928-DE75-4C12-BFAC-9B62C1FA386D}" type="parTrans" cxnId="{1651E66D-8A44-4B06-A87F-9FABCEBB0B66}">
      <dgm:prSet/>
      <dgm:spPr/>
      <dgm:t>
        <a:bodyPr/>
        <a:lstStyle/>
        <a:p>
          <a:endParaRPr lang="en-US"/>
        </a:p>
      </dgm:t>
    </dgm:pt>
    <dgm:pt modelId="{C3C03779-6220-484F-91A9-B72546E033CE}" type="sibTrans" cxnId="{1651E66D-8A44-4B06-A87F-9FABCEBB0B66}">
      <dgm:prSet/>
      <dgm:spPr/>
      <dgm:t>
        <a:bodyPr/>
        <a:lstStyle/>
        <a:p>
          <a:endParaRPr lang="en-US"/>
        </a:p>
      </dgm:t>
    </dgm:pt>
    <dgm:pt modelId="{8C3A5F76-0011-411E-AAFD-40456799F369}">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Racing, Speeding, Demolition, or Stunting Activity</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3268749B-7626-4950-900C-2B30A94CDBDB}" type="parTrans" cxnId="{A45825A4-40F6-40DA-BA0B-6009BECD7504}">
      <dgm:prSet/>
      <dgm:spPr/>
      <dgm:t>
        <a:bodyPr/>
        <a:lstStyle/>
        <a:p>
          <a:endParaRPr lang="en-US"/>
        </a:p>
      </dgm:t>
    </dgm:pt>
    <dgm:pt modelId="{22C61B62-F176-46D2-BB41-ACEF9B817660}" type="sibTrans" cxnId="{A45825A4-40F6-40DA-BA0B-6009BECD7504}">
      <dgm:prSet/>
      <dgm:spPr/>
      <dgm:t>
        <a:bodyPr/>
        <a:lstStyle/>
        <a:p>
          <a:endParaRPr lang="en-US"/>
        </a:p>
      </dgm:t>
    </dgm:pt>
    <dgm:pt modelId="{B92BD9D9-5811-46A5-98DC-58ED65D613ED}" type="pres">
      <dgm:prSet presAssocID="{F3C4A6D4-1F18-4880-BE70-7F5119E34EED}" presName="diagram" presStyleCnt="0">
        <dgm:presLayoutVars>
          <dgm:dir/>
          <dgm:resizeHandles val="exact"/>
        </dgm:presLayoutVars>
      </dgm:prSet>
      <dgm:spPr/>
      <dgm:t>
        <a:bodyPr/>
        <a:lstStyle/>
        <a:p>
          <a:endParaRPr lang="en-US"/>
        </a:p>
      </dgm:t>
    </dgm:pt>
    <dgm:pt modelId="{D7CE31BF-F2EE-43A6-8E93-416619252774}" type="pres">
      <dgm:prSet presAssocID="{7DF923EE-905E-4885-891C-8C9FC8EBB068}" presName="node" presStyleLbl="node1" presStyleIdx="0" presStyleCnt="9">
        <dgm:presLayoutVars>
          <dgm:bulletEnabled val="1"/>
        </dgm:presLayoutVars>
      </dgm:prSet>
      <dgm:spPr/>
      <dgm:t>
        <a:bodyPr/>
        <a:lstStyle/>
        <a:p>
          <a:endParaRPr lang="en-US"/>
        </a:p>
      </dgm:t>
    </dgm:pt>
    <dgm:pt modelId="{64EA18DD-09EE-4B90-B035-1E4428A65C03}" type="pres">
      <dgm:prSet presAssocID="{3B79FE5B-1D9C-48FD-AE5C-6AE3449669D7}" presName="sibTrans" presStyleCnt="0"/>
      <dgm:spPr/>
    </dgm:pt>
    <dgm:pt modelId="{0F9178D9-3185-4613-B689-B485B077A286}" type="pres">
      <dgm:prSet presAssocID="{9382C6F7-BC79-4AA6-BD57-6D763786B1E5}" presName="node" presStyleLbl="node1" presStyleIdx="1" presStyleCnt="9">
        <dgm:presLayoutVars>
          <dgm:bulletEnabled val="1"/>
        </dgm:presLayoutVars>
      </dgm:prSet>
      <dgm:spPr/>
      <dgm:t>
        <a:bodyPr/>
        <a:lstStyle/>
        <a:p>
          <a:endParaRPr lang="en-US"/>
        </a:p>
      </dgm:t>
    </dgm:pt>
    <dgm:pt modelId="{666427F7-E778-4F0F-A86B-C1F28679C8B9}" type="pres">
      <dgm:prSet presAssocID="{4CA0BA39-A45D-4251-9AE7-AE9E371C245A}" presName="sibTrans" presStyleCnt="0"/>
      <dgm:spPr/>
    </dgm:pt>
    <dgm:pt modelId="{E3B990FE-C404-4BD4-975F-953B61443465}" type="pres">
      <dgm:prSet presAssocID="{FFDB475F-971B-4B93-93F6-1B926FCB7B75}" presName="node" presStyleLbl="node1" presStyleIdx="2" presStyleCnt="9">
        <dgm:presLayoutVars>
          <dgm:bulletEnabled val="1"/>
        </dgm:presLayoutVars>
      </dgm:prSet>
      <dgm:spPr/>
      <dgm:t>
        <a:bodyPr/>
        <a:lstStyle/>
        <a:p>
          <a:endParaRPr lang="en-US"/>
        </a:p>
      </dgm:t>
    </dgm:pt>
    <dgm:pt modelId="{1C397EC7-4E64-4AA3-8544-853F2CCACA93}" type="pres">
      <dgm:prSet presAssocID="{42BD1C35-1864-45E5-AA60-8843BAA3E2A2}" presName="sibTrans" presStyleCnt="0"/>
      <dgm:spPr/>
    </dgm:pt>
    <dgm:pt modelId="{0BCCB3C0-7992-4279-96E4-A551300F7457}" type="pres">
      <dgm:prSet presAssocID="{BA7F24EE-73A9-4CBE-9283-E7A1A3E84B41}" presName="node" presStyleLbl="node1" presStyleIdx="3" presStyleCnt="9">
        <dgm:presLayoutVars>
          <dgm:bulletEnabled val="1"/>
        </dgm:presLayoutVars>
      </dgm:prSet>
      <dgm:spPr/>
      <dgm:t>
        <a:bodyPr/>
        <a:lstStyle/>
        <a:p>
          <a:endParaRPr lang="en-US"/>
        </a:p>
      </dgm:t>
    </dgm:pt>
    <dgm:pt modelId="{66674387-1D57-4B84-B19F-BF6B599E4B65}" type="pres">
      <dgm:prSet presAssocID="{EF1B6146-E50D-4430-9CBC-CC9E1FD43889}" presName="sibTrans" presStyleCnt="0"/>
      <dgm:spPr/>
    </dgm:pt>
    <dgm:pt modelId="{C7BBF64D-F6AF-42AF-82D3-8895174BCEFD}" type="pres">
      <dgm:prSet presAssocID="{F1019C10-39E0-40C4-B7D9-37BD931C2380}" presName="node" presStyleLbl="node1" presStyleIdx="4" presStyleCnt="9">
        <dgm:presLayoutVars>
          <dgm:bulletEnabled val="1"/>
        </dgm:presLayoutVars>
      </dgm:prSet>
      <dgm:spPr/>
      <dgm:t>
        <a:bodyPr/>
        <a:lstStyle/>
        <a:p>
          <a:endParaRPr lang="en-US"/>
        </a:p>
      </dgm:t>
    </dgm:pt>
    <dgm:pt modelId="{47445561-E149-43FA-8624-6999FDC369F7}" type="pres">
      <dgm:prSet presAssocID="{E93283CE-2990-4380-8406-AE34B5ABFC71}" presName="sibTrans" presStyleCnt="0"/>
      <dgm:spPr/>
    </dgm:pt>
    <dgm:pt modelId="{74D6135C-02AF-4210-B137-D5FFD9D11AED}" type="pres">
      <dgm:prSet presAssocID="{2997C1DD-645F-4F15-A610-009CF6CACA8E}" presName="node" presStyleLbl="node1" presStyleIdx="5" presStyleCnt="9">
        <dgm:presLayoutVars>
          <dgm:bulletEnabled val="1"/>
        </dgm:presLayoutVars>
      </dgm:prSet>
      <dgm:spPr/>
      <dgm:t>
        <a:bodyPr/>
        <a:lstStyle/>
        <a:p>
          <a:endParaRPr lang="en-US"/>
        </a:p>
      </dgm:t>
    </dgm:pt>
    <dgm:pt modelId="{0D48270B-431E-4E0B-837D-8C8BA9C24406}" type="pres">
      <dgm:prSet presAssocID="{B10558C2-C634-4C01-B306-3F0F247E6B62}" presName="sibTrans" presStyleCnt="0"/>
      <dgm:spPr/>
    </dgm:pt>
    <dgm:pt modelId="{9750A4BF-F4BA-4B3D-A7F6-22A70BC5A854}" type="pres">
      <dgm:prSet presAssocID="{8C3A5F76-0011-411E-AAFD-40456799F369}" presName="node" presStyleLbl="node1" presStyleIdx="6" presStyleCnt="9">
        <dgm:presLayoutVars>
          <dgm:bulletEnabled val="1"/>
        </dgm:presLayoutVars>
      </dgm:prSet>
      <dgm:spPr/>
      <dgm:t>
        <a:bodyPr/>
        <a:lstStyle/>
        <a:p>
          <a:endParaRPr lang="en-US"/>
        </a:p>
      </dgm:t>
    </dgm:pt>
    <dgm:pt modelId="{61E4CD8B-B06A-47EC-9B0D-456978F30699}" type="pres">
      <dgm:prSet presAssocID="{22C61B62-F176-46D2-BB41-ACEF9B817660}" presName="sibTrans" presStyleCnt="0"/>
      <dgm:spPr/>
    </dgm:pt>
    <dgm:pt modelId="{E3080B3B-31E9-441A-97D3-4A16E7AE3EB7}" type="pres">
      <dgm:prSet presAssocID="{DF71B203-935B-4267-97D5-BE41415F3BB8}" presName="node" presStyleLbl="node1" presStyleIdx="7" presStyleCnt="9">
        <dgm:presLayoutVars>
          <dgm:bulletEnabled val="1"/>
        </dgm:presLayoutVars>
      </dgm:prSet>
      <dgm:spPr/>
      <dgm:t>
        <a:bodyPr/>
        <a:lstStyle/>
        <a:p>
          <a:endParaRPr lang="en-US"/>
        </a:p>
      </dgm:t>
    </dgm:pt>
    <dgm:pt modelId="{F4F1B469-A6B1-4A9F-B676-2A8F17A2E902}" type="pres">
      <dgm:prSet presAssocID="{EAF52E07-D53A-479F-A731-3CD26FEEB03B}" presName="sibTrans" presStyleCnt="0"/>
      <dgm:spPr/>
    </dgm:pt>
    <dgm:pt modelId="{8262D8DE-90F5-4F8C-843B-C51141749104}" type="pres">
      <dgm:prSet presAssocID="{27646101-78A6-4383-8392-36CB5A16290D}" presName="node" presStyleLbl="node1" presStyleIdx="8" presStyleCnt="9">
        <dgm:presLayoutVars>
          <dgm:bulletEnabled val="1"/>
        </dgm:presLayoutVars>
      </dgm:prSet>
      <dgm:spPr/>
      <dgm:t>
        <a:bodyPr/>
        <a:lstStyle/>
        <a:p>
          <a:endParaRPr lang="en-US"/>
        </a:p>
      </dgm:t>
    </dgm:pt>
  </dgm:ptLst>
  <dgm:cxnLst>
    <dgm:cxn modelId="{66CDEFD8-D5DD-4013-9930-F28F0C559951}" srcId="{F3C4A6D4-1F18-4880-BE70-7F5119E34EED}" destId="{7DF923EE-905E-4885-891C-8C9FC8EBB068}" srcOrd="0" destOrd="0" parTransId="{C1D678A8-266E-4B29-9A18-53C7636D2A21}" sibTransId="{3B79FE5B-1D9C-48FD-AE5C-6AE3449669D7}"/>
    <dgm:cxn modelId="{25D9CD63-6E22-4A42-A4F8-450E24725E50}" srcId="{F3C4A6D4-1F18-4880-BE70-7F5119E34EED}" destId="{DF71B203-935B-4267-97D5-BE41415F3BB8}" srcOrd="7" destOrd="0" parTransId="{C029C3CD-57CD-4D88-8B22-350F6B93E22A}" sibTransId="{EAF52E07-D53A-479F-A731-3CD26FEEB03B}"/>
    <dgm:cxn modelId="{FF05C02D-F735-44D0-8D76-0D6023FEEA7E}" type="presOf" srcId="{7DF923EE-905E-4885-891C-8C9FC8EBB068}" destId="{D7CE31BF-F2EE-43A6-8E93-416619252774}" srcOrd="0" destOrd="0" presId="urn:microsoft.com/office/officeart/2005/8/layout/default"/>
    <dgm:cxn modelId="{04F31FA1-890D-483A-BC35-CAE5B0C7B3F8}" type="presOf" srcId="{DF71B203-935B-4267-97D5-BE41415F3BB8}" destId="{E3080B3B-31E9-441A-97D3-4A16E7AE3EB7}" srcOrd="0" destOrd="0" presId="urn:microsoft.com/office/officeart/2005/8/layout/default"/>
    <dgm:cxn modelId="{A9B88725-2ACA-4BE2-AB08-CCC7B971BEBC}" type="presOf" srcId="{FFDB475F-971B-4B93-93F6-1B926FCB7B75}" destId="{E3B990FE-C404-4BD4-975F-953B61443465}" srcOrd="0" destOrd="0" presId="urn:microsoft.com/office/officeart/2005/8/layout/default"/>
    <dgm:cxn modelId="{1651E66D-8A44-4B06-A87F-9FABCEBB0B66}" srcId="{F3C4A6D4-1F18-4880-BE70-7F5119E34EED}" destId="{27646101-78A6-4383-8392-36CB5A16290D}" srcOrd="8" destOrd="0" parTransId="{09351928-DE75-4C12-BFAC-9B62C1FA386D}" sibTransId="{C3C03779-6220-484F-91A9-B72546E033CE}"/>
    <dgm:cxn modelId="{C7ACBC58-1780-4659-9FBD-F27B7D1CE282}" srcId="{F3C4A6D4-1F18-4880-BE70-7F5119E34EED}" destId="{F1019C10-39E0-40C4-B7D9-37BD931C2380}" srcOrd="4" destOrd="0" parTransId="{2151D491-6F01-4CAA-B51B-41578E796995}" sibTransId="{E93283CE-2990-4380-8406-AE34B5ABFC71}"/>
    <dgm:cxn modelId="{1C6524D0-9045-4152-AF12-2E19C9F2A0E8}" type="presOf" srcId="{9382C6F7-BC79-4AA6-BD57-6D763786B1E5}" destId="{0F9178D9-3185-4613-B689-B485B077A286}" srcOrd="0" destOrd="0" presId="urn:microsoft.com/office/officeart/2005/8/layout/default"/>
    <dgm:cxn modelId="{51F5C727-782C-4AF4-B1ED-012314652797}" type="presOf" srcId="{27646101-78A6-4383-8392-36CB5A16290D}" destId="{8262D8DE-90F5-4F8C-843B-C51141749104}" srcOrd="0" destOrd="0" presId="urn:microsoft.com/office/officeart/2005/8/layout/default"/>
    <dgm:cxn modelId="{5D2ACC0F-D846-4AA9-BC8F-0F33D2F000F6}" type="presOf" srcId="{BA7F24EE-73A9-4CBE-9283-E7A1A3E84B41}" destId="{0BCCB3C0-7992-4279-96E4-A551300F7457}" srcOrd="0" destOrd="0" presId="urn:microsoft.com/office/officeart/2005/8/layout/default"/>
    <dgm:cxn modelId="{1730DCF1-88A5-49C2-AA6D-01478D3FB0AC}" srcId="{F3C4A6D4-1F18-4880-BE70-7F5119E34EED}" destId="{2997C1DD-645F-4F15-A610-009CF6CACA8E}" srcOrd="5" destOrd="0" parTransId="{450CC38F-3C62-49EA-938F-FAB11AE4E34F}" sibTransId="{B10558C2-C634-4C01-B306-3F0F247E6B62}"/>
    <dgm:cxn modelId="{14B7079C-D8FF-4F97-8CBD-910381300C04}" srcId="{F3C4A6D4-1F18-4880-BE70-7F5119E34EED}" destId="{9382C6F7-BC79-4AA6-BD57-6D763786B1E5}" srcOrd="1" destOrd="0" parTransId="{FCCEC879-DE4A-410E-A9F4-BFAE691A6AAD}" sibTransId="{4CA0BA39-A45D-4251-9AE7-AE9E371C245A}"/>
    <dgm:cxn modelId="{F2F75317-648F-49D1-9D60-E23CA861BE1E}" srcId="{F3C4A6D4-1F18-4880-BE70-7F5119E34EED}" destId="{FFDB475F-971B-4B93-93F6-1B926FCB7B75}" srcOrd="2" destOrd="0" parTransId="{960CB845-7C5C-499B-9B21-F9AB77DDED8A}" sibTransId="{42BD1C35-1864-45E5-AA60-8843BAA3E2A2}"/>
    <dgm:cxn modelId="{398916EF-F47C-41DF-9EF5-797D6D310865}" srcId="{F3C4A6D4-1F18-4880-BE70-7F5119E34EED}" destId="{BA7F24EE-73A9-4CBE-9283-E7A1A3E84B41}" srcOrd="3" destOrd="0" parTransId="{50CF79DA-A077-41EC-9662-2AEC5F0DC735}" sibTransId="{EF1B6146-E50D-4430-9CBC-CC9E1FD43889}"/>
    <dgm:cxn modelId="{DDEF1B25-91C9-478D-B847-337E1D6ACDF0}" type="presOf" srcId="{F3C4A6D4-1F18-4880-BE70-7F5119E34EED}" destId="{B92BD9D9-5811-46A5-98DC-58ED65D613ED}" srcOrd="0" destOrd="0" presId="urn:microsoft.com/office/officeart/2005/8/layout/default"/>
    <dgm:cxn modelId="{93DB3589-51AD-47A3-AECD-937D9BE73EFC}" type="presOf" srcId="{8C3A5F76-0011-411E-AAFD-40456799F369}" destId="{9750A4BF-F4BA-4B3D-A7F6-22A70BC5A854}" srcOrd="0" destOrd="0" presId="urn:microsoft.com/office/officeart/2005/8/layout/default"/>
    <dgm:cxn modelId="{A45825A4-40F6-40DA-BA0B-6009BECD7504}" srcId="{F3C4A6D4-1F18-4880-BE70-7F5119E34EED}" destId="{8C3A5F76-0011-411E-AAFD-40456799F369}" srcOrd="6" destOrd="0" parTransId="{3268749B-7626-4950-900C-2B30A94CDBDB}" sibTransId="{22C61B62-F176-46D2-BB41-ACEF9B817660}"/>
    <dgm:cxn modelId="{71CACECA-D4AF-4F7B-A1B7-F3C7C7A65A36}" type="presOf" srcId="{F1019C10-39E0-40C4-B7D9-37BD931C2380}" destId="{C7BBF64D-F6AF-42AF-82D3-8895174BCEFD}" srcOrd="0" destOrd="0" presId="urn:microsoft.com/office/officeart/2005/8/layout/default"/>
    <dgm:cxn modelId="{A94FA850-486C-467E-A7F4-3100B389F428}" type="presOf" srcId="{2997C1DD-645F-4F15-A610-009CF6CACA8E}" destId="{74D6135C-02AF-4210-B137-D5FFD9D11AED}" srcOrd="0" destOrd="0" presId="urn:microsoft.com/office/officeart/2005/8/layout/default"/>
    <dgm:cxn modelId="{84D9D010-E29C-408D-8AC6-7EBE85048E70}" type="presParOf" srcId="{B92BD9D9-5811-46A5-98DC-58ED65D613ED}" destId="{D7CE31BF-F2EE-43A6-8E93-416619252774}" srcOrd="0" destOrd="0" presId="urn:microsoft.com/office/officeart/2005/8/layout/default"/>
    <dgm:cxn modelId="{C5A862ED-BE39-4CD1-BE72-54B001F68FE8}" type="presParOf" srcId="{B92BD9D9-5811-46A5-98DC-58ED65D613ED}" destId="{64EA18DD-09EE-4B90-B035-1E4428A65C03}" srcOrd="1" destOrd="0" presId="urn:microsoft.com/office/officeart/2005/8/layout/default"/>
    <dgm:cxn modelId="{D29D1864-79EF-4B87-B2C9-5ADB5D1B606A}" type="presParOf" srcId="{B92BD9D9-5811-46A5-98DC-58ED65D613ED}" destId="{0F9178D9-3185-4613-B689-B485B077A286}" srcOrd="2" destOrd="0" presId="urn:microsoft.com/office/officeart/2005/8/layout/default"/>
    <dgm:cxn modelId="{F9394085-EC56-4282-AAAF-C754A4C3F929}" type="presParOf" srcId="{B92BD9D9-5811-46A5-98DC-58ED65D613ED}" destId="{666427F7-E778-4F0F-A86B-C1F28679C8B9}" srcOrd="3" destOrd="0" presId="urn:microsoft.com/office/officeart/2005/8/layout/default"/>
    <dgm:cxn modelId="{D7DC59CD-D7A6-4645-8218-95E1C8A0878D}" type="presParOf" srcId="{B92BD9D9-5811-46A5-98DC-58ED65D613ED}" destId="{E3B990FE-C404-4BD4-975F-953B61443465}" srcOrd="4" destOrd="0" presId="urn:microsoft.com/office/officeart/2005/8/layout/default"/>
    <dgm:cxn modelId="{BC3D8C4C-6AA1-42C7-AF21-833171C639F6}" type="presParOf" srcId="{B92BD9D9-5811-46A5-98DC-58ED65D613ED}" destId="{1C397EC7-4E64-4AA3-8544-853F2CCACA93}" srcOrd="5" destOrd="0" presId="urn:microsoft.com/office/officeart/2005/8/layout/default"/>
    <dgm:cxn modelId="{414E8EAA-8C1E-4183-B931-49C9242090DE}" type="presParOf" srcId="{B92BD9D9-5811-46A5-98DC-58ED65D613ED}" destId="{0BCCB3C0-7992-4279-96E4-A551300F7457}" srcOrd="6" destOrd="0" presId="urn:microsoft.com/office/officeart/2005/8/layout/default"/>
    <dgm:cxn modelId="{4B183639-20E7-406F-B5F8-C326E48CF3FA}" type="presParOf" srcId="{B92BD9D9-5811-46A5-98DC-58ED65D613ED}" destId="{66674387-1D57-4B84-B19F-BF6B599E4B65}" srcOrd="7" destOrd="0" presId="urn:microsoft.com/office/officeart/2005/8/layout/default"/>
    <dgm:cxn modelId="{BC370506-D9AA-4591-9F46-AED1C71F0DBA}" type="presParOf" srcId="{B92BD9D9-5811-46A5-98DC-58ED65D613ED}" destId="{C7BBF64D-F6AF-42AF-82D3-8895174BCEFD}" srcOrd="8" destOrd="0" presId="urn:microsoft.com/office/officeart/2005/8/layout/default"/>
    <dgm:cxn modelId="{BD474005-66A2-46F4-92D4-A1107CD41845}" type="presParOf" srcId="{B92BD9D9-5811-46A5-98DC-58ED65D613ED}" destId="{47445561-E149-43FA-8624-6999FDC369F7}" srcOrd="9" destOrd="0" presId="urn:microsoft.com/office/officeart/2005/8/layout/default"/>
    <dgm:cxn modelId="{61D78BD8-8E20-46F5-B0EF-070E55CFF107}" type="presParOf" srcId="{B92BD9D9-5811-46A5-98DC-58ED65D613ED}" destId="{74D6135C-02AF-4210-B137-D5FFD9D11AED}" srcOrd="10" destOrd="0" presId="urn:microsoft.com/office/officeart/2005/8/layout/default"/>
    <dgm:cxn modelId="{2713BA6F-C6C3-47A4-B896-76C4480950C6}" type="presParOf" srcId="{B92BD9D9-5811-46A5-98DC-58ED65D613ED}" destId="{0D48270B-431E-4E0B-837D-8C8BA9C24406}" srcOrd="11" destOrd="0" presId="urn:microsoft.com/office/officeart/2005/8/layout/default"/>
    <dgm:cxn modelId="{982CD001-9AF8-492F-992D-7DAEBE535D5D}" type="presParOf" srcId="{B92BD9D9-5811-46A5-98DC-58ED65D613ED}" destId="{9750A4BF-F4BA-4B3D-A7F6-22A70BC5A854}" srcOrd="12" destOrd="0" presId="urn:microsoft.com/office/officeart/2005/8/layout/default"/>
    <dgm:cxn modelId="{A8FE9ACE-4368-427B-A91A-4CC58BB7F2E9}" type="presParOf" srcId="{B92BD9D9-5811-46A5-98DC-58ED65D613ED}" destId="{61E4CD8B-B06A-47EC-9B0D-456978F30699}" srcOrd="13" destOrd="0" presId="urn:microsoft.com/office/officeart/2005/8/layout/default"/>
    <dgm:cxn modelId="{E25A428F-3F40-45B1-8010-035A3774B4E6}" type="presParOf" srcId="{B92BD9D9-5811-46A5-98DC-58ED65D613ED}" destId="{E3080B3B-31E9-441A-97D3-4A16E7AE3EB7}" srcOrd="14" destOrd="0" presId="urn:microsoft.com/office/officeart/2005/8/layout/default"/>
    <dgm:cxn modelId="{8E77E729-846F-43DB-BE06-F549C98B947A}" type="presParOf" srcId="{B92BD9D9-5811-46A5-98DC-58ED65D613ED}" destId="{F4F1B469-A6B1-4A9F-B676-2A8F17A2E902}" srcOrd="15" destOrd="0" presId="urn:microsoft.com/office/officeart/2005/8/layout/default"/>
    <dgm:cxn modelId="{F2299C4A-51B2-45D9-95A0-A557EFC397A3}" type="presParOf" srcId="{B92BD9D9-5811-46A5-98DC-58ED65D613ED}" destId="{8262D8DE-90F5-4F8C-843B-C51141749104}"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1289015-40CA-40C2-842D-8A52B03239D2}" type="doc">
      <dgm:prSet loTypeId="urn:microsoft.com/office/officeart/2005/8/layout/vProcess5" loCatId="process" qsTypeId="urn:microsoft.com/office/officeart/2005/8/quickstyle/simple2" qsCatId="simple" csTypeId="urn:microsoft.com/office/officeart/2005/8/colors/colorful3" csCatId="colorful" phldr="1"/>
      <dgm:spPr/>
      <dgm:t>
        <a:bodyPr/>
        <a:lstStyle/>
        <a:p>
          <a:endParaRPr lang="en-US"/>
        </a:p>
      </dgm:t>
    </dgm:pt>
    <dgm:pt modelId="{690743D5-63B4-4A99-AB2E-4A94B83255F0}">
      <dgm:prSet phldrT="[Text]"/>
      <dgm:spPr/>
      <dgm:t>
        <a:bodyPr/>
        <a:lstStyle/>
        <a:p>
          <a:r>
            <a:rPr lang="en-US" dirty="0" smtClean="0">
              <a:latin typeface="Arial Narrow" panose="020B0606020202030204" pitchFamily="34" charset="0"/>
            </a:rPr>
            <a:t>Club/District must obtain separate Liability Insurance Policy</a:t>
          </a:r>
          <a:endParaRPr lang="en-US" dirty="0">
            <a:latin typeface="Arial Narrow" panose="020B0606020202030204" pitchFamily="34" charset="0"/>
          </a:endParaRPr>
        </a:p>
      </dgm:t>
    </dgm:pt>
    <dgm:pt modelId="{CF9A2D35-2678-4D83-9421-97843978581F}" type="parTrans" cxnId="{70444848-79E7-4475-A50F-84236C28B37F}">
      <dgm:prSet/>
      <dgm:spPr/>
      <dgm:t>
        <a:bodyPr/>
        <a:lstStyle/>
        <a:p>
          <a:endParaRPr lang="en-US"/>
        </a:p>
      </dgm:t>
    </dgm:pt>
    <dgm:pt modelId="{E86AB582-3C42-4CC8-8C6E-EC0FC0A196A8}" type="sibTrans" cxnId="{70444848-79E7-4475-A50F-84236C28B37F}">
      <dgm:prSet/>
      <dgm:spPr/>
      <dgm:t>
        <a:bodyPr/>
        <a:lstStyle/>
        <a:p>
          <a:endParaRPr lang="en-US"/>
        </a:p>
      </dgm:t>
    </dgm:pt>
    <dgm:pt modelId="{4D8CDD85-C0E9-4957-860B-9DD8B07220CC}">
      <dgm:prSet phldrT="[Text]"/>
      <dgm:spPr/>
      <dgm:t>
        <a:bodyPr/>
        <a:lstStyle/>
        <a:p>
          <a:r>
            <a:rPr lang="en-US" dirty="0" smtClean="0">
              <a:latin typeface="Arial Narrow" panose="020B0606020202030204" pitchFamily="34" charset="0"/>
            </a:rPr>
            <a:t>Notify RI Risk Management</a:t>
          </a:r>
          <a:endParaRPr lang="en-US" dirty="0">
            <a:latin typeface="Arial Narrow" panose="020B0606020202030204" pitchFamily="34" charset="0"/>
          </a:endParaRPr>
        </a:p>
      </dgm:t>
    </dgm:pt>
    <dgm:pt modelId="{D4991CDF-543E-42E6-AFE7-95F6848EB72C}" type="parTrans" cxnId="{03515E12-4002-4853-8EC5-5E1AB5CBE4E8}">
      <dgm:prSet/>
      <dgm:spPr/>
      <dgm:t>
        <a:bodyPr/>
        <a:lstStyle/>
        <a:p>
          <a:endParaRPr lang="en-US"/>
        </a:p>
      </dgm:t>
    </dgm:pt>
    <dgm:pt modelId="{EF4181FC-7146-472C-AA0D-9E87823AE6F8}" type="sibTrans" cxnId="{03515E12-4002-4853-8EC5-5E1AB5CBE4E8}">
      <dgm:prSet/>
      <dgm:spPr/>
      <dgm:t>
        <a:bodyPr/>
        <a:lstStyle/>
        <a:p>
          <a:endParaRPr lang="en-US"/>
        </a:p>
      </dgm:t>
    </dgm:pt>
    <dgm:pt modelId="{4F8322D9-C9DC-44A3-8004-D472C879E11C}">
      <dgm:prSet phldrT="[Text]"/>
      <dgm:spPr/>
      <dgm:t>
        <a:bodyPr/>
        <a:lstStyle/>
        <a:p>
          <a:r>
            <a:rPr lang="en-US" dirty="0" smtClean="0">
              <a:latin typeface="Arial Narrow" panose="020B0606020202030204" pitchFamily="34" charset="0"/>
            </a:rPr>
            <a:t>U.S. Club Program becomes excess</a:t>
          </a:r>
          <a:endParaRPr lang="en-US" dirty="0">
            <a:latin typeface="Arial Narrow" panose="020B0606020202030204" pitchFamily="34" charset="0"/>
          </a:endParaRPr>
        </a:p>
      </dgm:t>
    </dgm:pt>
    <dgm:pt modelId="{BBF8DCB6-DB71-487C-8A3F-397CAF45C34F}" type="parTrans" cxnId="{D13D6483-63A5-48C0-865F-1F2A473179F7}">
      <dgm:prSet/>
      <dgm:spPr/>
      <dgm:t>
        <a:bodyPr/>
        <a:lstStyle/>
        <a:p>
          <a:endParaRPr lang="en-US"/>
        </a:p>
      </dgm:t>
    </dgm:pt>
    <dgm:pt modelId="{1DFA13E6-7D3E-40B7-BF17-8DD05DF4FFD5}" type="sibTrans" cxnId="{D13D6483-63A5-48C0-865F-1F2A473179F7}">
      <dgm:prSet/>
      <dgm:spPr/>
      <dgm:t>
        <a:bodyPr/>
        <a:lstStyle/>
        <a:p>
          <a:endParaRPr lang="en-US"/>
        </a:p>
      </dgm:t>
    </dgm:pt>
    <dgm:pt modelId="{559660F0-FF1B-4DF6-BFA5-15874A827500}">
      <dgm:prSet phldrT="[Text]"/>
      <dgm:spPr/>
      <dgm:t>
        <a:bodyPr/>
        <a:lstStyle/>
        <a:p>
          <a:r>
            <a:rPr lang="en-US" dirty="0" smtClean="0">
              <a:latin typeface="Arial Narrow" panose="020B0606020202030204" pitchFamily="34" charset="0"/>
            </a:rPr>
            <a:t>Provide Certificate of Insurance</a:t>
          </a:r>
          <a:endParaRPr lang="en-US" dirty="0">
            <a:latin typeface="Arial Narrow" panose="020B0606020202030204" pitchFamily="34" charset="0"/>
          </a:endParaRPr>
        </a:p>
      </dgm:t>
    </dgm:pt>
    <dgm:pt modelId="{5C7BE1A7-9C50-4187-A107-4DA1809833F9}" type="parTrans" cxnId="{8B2E048F-D681-4E92-B8C2-7BD8FB00A8A0}">
      <dgm:prSet/>
      <dgm:spPr/>
      <dgm:t>
        <a:bodyPr/>
        <a:lstStyle/>
        <a:p>
          <a:endParaRPr lang="en-US"/>
        </a:p>
      </dgm:t>
    </dgm:pt>
    <dgm:pt modelId="{CAC600BC-8BCD-497E-8C48-9A0ECC18D0D7}" type="sibTrans" cxnId="{8B2E048F-D681-4E92-B8C2-7BD8FB00A8A0}">
      <dgm:prSet/>
      <dgm:spPr/>
      <dgm:t>
        <a:bodyPr/>
        <a:lstStyle/>
        <a:p>
          <a:endParaRPr lang="en-US"/>
        </a:p>
      </dgm:t>
    </dgm:pt>
    <dgm:pt modelId="{0F94B049-1AB0-48C9-8309-BA57452FF47E}">
      <dgm:prSet phldrT="[Text]"/>
      <dgm:spPr/>
      <dgm:t>
        <a:bodyPr/>
        <a:lstStyle/>
        <a:p>
          <a:r>
            <a:rPr lang="en-US" dirty="0" smtClean="0">
              <a:latin typeface="Arial Narrow" panose="020B0606020202030204" pitchFamily="34" charset="0"/>
            </a:rPr>
            <a:t>Does not apply when your club is a vendor at a large event organized by others</a:t>
          </a:r>
          <a:endParaRPr lang="en-US" dirty="0">
            <a:latin typeface="Arial Narrow" panose="020B0606020202030204" pitchFamily="34" charset="0"/>
          </a:endParaRPr>
        </a:p>
      </dgm:t>
    </dgm:pt>
    <dgm:pt modelId="{C0664F67-D598-4159-9702-2381A898A921}" type="parTrans" cxnId="{4BF8387F-5186-418A-BF4D-B07C59CFA57F}">
      <dgm:prSet/>
      <dgm:spPr/>
      <dgm:t>
        <a:bodyPr/>
        <a:lstStyle/>
        <a:p>
          <a:endParaRPr lang="en-US"/>
        </a:p>
      </dgm:t>
    </dgm:pt>
    <dgm:pt modelId="{3A2FDFFA-368A-49B0-8189-0519BF9D7FD7}" type="sibTrans" cxnId="{4BF8387F-5186-418A-BF4D-B07C59CFA57F}">
      <dgm:prSet/>
      <dgm:spPr/>
      <dgm:t>
        <a:bodyPr/>
        <a:lstStyle/>
        <a:p>
          <a:endParaRPr lang="en-US"/>
        </a:p>
      </dgm:t>
    </dgm:pt>
    <dgm:pt modelId="{325D1B6E-4DA2-4E3C-8E8D-41A015FF3E34}" type="pres">
      <dgm:prSet presAssocID="{61289015-40CA-40C2-842D-8A52B03239D2}" presName="outerComposite" presStyleCnt="0">
        <dgm:presLayoutVars>
          <dgm:chMax val="5"/>
          <dgm:dir/>
          <dgm:resizeHandles val="exact"/>
        </dgm:presLayoutVars>
      </dgm:prSet>
      <dgm:spPr/>
      <dgm:t>
        <a:bodyPr/>
        <a:lstStyle/>
        <a:p>
          <a:endParaRPr lang="en-US"/>
        </a:p>
      </dgm:t>
    </dgm:pt>
    <dgm:pt modelId="{B404C061-E26C-4556-84E7-47A231730292}" type="pres">
      <dgm:prSet presAssocID="{61289015-40CA-40C2-842D-8A52B03239D2}" presName="dummyMaxCanvas" presStyleCnt="0">
        <dgm:presLayoutVars/>
      </dgm:prSet>
      <dgm:spPr/>
    </dgm:pt>
    <dgm:pt modelId="{61C289A9-1463-4232-8091-6A7E0200A66F}" type="pres">
      <dgm:prSet presAssocID="{61289015-40CA-40C2-842D-8A52B03239D2}" presName="FourNodes_1" presStyleLbl="node1" presStyleIdx="0" presStyleCnt="4">
        <dgm:presLayoutVars>
          <dgm:bulletEnabled val="1"/>
        </dgm:presLayoutVars>
      </dgm:prSet>
      <dgm:spPr/>
      <dgm:t>
        <a:bodyPr/>
        <a:lstStyle/>
        <a:p>
          <a:endParaRPr lang="en-US"/>
        </a:p>
      </dgm:t>
    </dgm:pt>
    <dgm:pt modelId="{A8E0A881-A611-43C6-A531-004E95843CB9}" type="pres">
      <dgm:prSet presAssocID="{61289015-40CA-40C2-842D-8A52B03239D2}" presName="FourNodes_2" presStyleLbl="node1" presStyleIdx="1" presStyleCnt="4">
        <dgm:presLayoutVars>
          <dgm:bulletEnabled val="1"/>
        </dgm:presLayoutVars>
      </dgm:prSet>
      <dgm:spPr/>
      <dgm:t>
        <a:bodyPr/>
        <a:lstStyle/>
        <a:p>
          <a:endParaRPr lang="en-US"/>
        </a:p>
      </dgm:t>
    </dgm:pt>
    <dgm:pt modelId="{8C095525-EA19-4656-B2E0-61444241F79F}" type="pres">
      <dgm:prSet presAssocID="{61289015-40CA-40C2-842D-8A52B03239D2}" presName="FourNodes_3" presStyleLbl="node1" presStyleIdx="2" presStyleCnt="4">
        <dgm:presLayoutVars>
          <dgm:bulletEnabled val="1"/>
        </dgm:presLayoutVars>
      </dgm:prSet>
      <dgm:spPr/>
      <dgm:t>
        <a:bodyPr/>
        <a:lstStyle/>
        <a:p>
          <a:endParaRPr lang="en-US"/>
        </a:p>
      </dgm:t>
    </dgm:pt>
    <dgm:pt modelId="{0C41D8ED-B559-44D1-9060-4D6C3B95E27B}" type="pres">
      <dgm:prSet presAssocID="{61289015-40CA-40C2-842D-8A52B03239D2}" presName="FourNodes_4" presStyleLbl="node1" presStyleIdx="3" presStyleCnt="4">
        <dgm:presLayoutVars>
          <dgm:bulletEnabled val="1"/>
        </dgm:presLayoutVars>
      </dgm:prSet>
      <dgm:spPr/>
      <dgm:t>
        <a:bodyPr/>
        <a:lstStyle/>
        <a:p>
          <a:endParaRPr lang="en-US"/>
        </a:p>
      </dgm:t>
    </dgm:pt>
    <dgm:pt modelId="{901E607D-8C7C-4C7C-8B83-A53FBF909E61}" type="pres">
      <dgm:prSet presAssocID="{61289015-40CA-40C2-842D-8A52B03239D2}" presName="FourConn_1-2" presStyleLbl="fgAccFollowNode1" presStyleIdx="0" presStyleCnt="3">
        <dgm:presLayoutVars>
          <dgm:bulletEnabled val="1"/>
        </dgm:presLayoutVars>
      </dgm:prSet>
      <dgm:spPr/>
      <dgm:t>
        <a:bodyPr/>
        <a:lstStyle/>
        <a:p>
          <a:endParaRPr lang="en-US"/>
        </a:p>
      </dgm:t>
    </dgm:pt>
    <dgm:pt modelId="{A1EFF5F7-4E65-4E47-8843-61D0E48B9802}" type="pres">
      <dgm:prSet presAssocID="{61289015-40CA-40C2-842D-8A52B03239D2}" presName="FourConn_2-3" presStyleLbl="fgAccFollowNode1" presStyleIdx="1" presStyleCnt="3">
        <dgm:presLayoutVars>
          <dgm:bulletEnabled val="1"/>
        </dgm:presLayoutVars>
      </dgm:prSet>
      <dgm:spPr/>
      <dgm:t>
        <a:bodyPr/>
        <a:lstStyle/>
        <a:p>
          <a:endParaRPr lang="en-US"/>
        </a:p>
      </dgm:t>
    </dgm:pt>
    <dgm:pt modelId="{8352D725-77B3-4C28-AE32-B60652D6A9B3}" type="pres">
      <dgm:prSet presAssocID="{61289015-40CA-40C2-842D-8A52B03239D2}" presName="FourConn_3-4" presStyleLbl="fgAccFollowNode1" presStyleIdx="2" presStyleCnt="3">
        <dgm:presLayoutVars>
          <dgm:bulletEnabled val="1"/>
        </dgm:presLayoutVars>
      </dgm:prSet>
      <dgm:spPr/>
      <dgm:t>
        <a:bodyPr/>
        <a:lstStyle/>
        <a:p>
          <a:endParaRPr lang="en-US"/>
        </a:p>
      </dgm:t>
    </dgm:pt>
    <dgm:pt modelId="{22D6C66C-59FB-4E30-ADC0-D32190D97F0A}" type="pres">
      <dgm:prSet presAssocID="{61289015-40CA-40C2-842D-8A52B03239D2}" presName="FourNodes_1_text" presStyleLbl="node1" presStyleIdx="3" presStyleCnt="4">
        <dgm:presLayoutVars>
          <dgm:bulletEnabled val="1"/>
        </dgm:presLayoutVars>
      </dgm:prSet>
      <dgm:spPr/>
      <dgm:t>
        <a:bodyPr/>
        <a:lstStyle/>
        <a:p>
          <a:endParaRPr lang="en-US"/>
        </a:p>
      </dgm:t>
    </dgm:pt>
    <dgm:pt modelId="{E6D4D859-EBFB-4137-899F-FFED361F2BD6}" type="pres">
      <dgm:prSet presAssocID="{61289015-40CA-40C2-842D-8A52B03239D2}" presName="FourNodes_2_text" presStyleLbl="node1" presStyleIdx="3" presStyleCnt="4">
        <dgm:presLayoutVars>
          <dgm:bulletEnabled val="1"/>
        </dgm:presLayoutVars>
      </dgm:prSet>
      <dgm:spPr/>
      <dgm:t>
        <a:bodyPr/>
        <a:lstStyle/>
        <a:p>
          <a:endParaRPr lang="en-US"/>
        </a:p>
      </dgm:t>
    </dgm:pt>
    <dgm:pt modelId="{8E49738A-A0D9-490A-B044-77D8756DD582}" type="pres">
      <dgm:prSet presAssocID="{61289015-40CA-40C2-842D-8A52B03239D2}" presName="FourNodes_3_text" presStyleLbl="node1" presStyleIdx="3" presStyleCnt="4">
        <dgm:presLayoutVars>
          <dgm:bulletEnabled val="1"/>
        </dgm:presLayoutVars>
      </dgm:prSet>
      <dgm:spPr/>
      <dgm:t>
        <a:bodyPr/>
        <a:lstStyle/>
        <a:p>
          <a:endParaRPr lang="en-US"/>
        </a:p>
      </dgm:t>
    </dgm:pt>
    <dgm:pt modelId="{6AAA60CF-5A37-488A-A7DF-6B6363C54890}" type="pres">
      <dgm:prSet presAssocID="{61289015-40CA-40C2-842D-8A52B03239D2}" presName="FourNodes_4_text" presStyleLbl="node1" presStyleIdx="3" presStyleCnt="4">
        <dgm:presLayoutVars>
          <dgm:bulletEnabled val="1"/>
        </dgm:presLayoutVars>
      </dgm:prSet>
      <dgm:spPr/>
      <dgm:t>
        <a:bodyPr/>
        <a:lstStyle/>
        <a:p>
          <a:endParaRPr lang="en-US"/>
        </a:p>
      </dgm:t>
    </dgm:pt>
  </dgm:ptLst>
  <dgm:cxnLst>
    <dgm:cxn modelId="{AE01295E-E944-464C-BD49-A46E321EF413}" type="presOf" srcId="{E86AB582-3C42-4CC8-8C6E-EC0FC0A196A8}" destId="{901E607D-8C7C-4C7C-8B83-A53FBF909E61}" srcOrd="0" destOrd="0" presId="urn:microsoft.com/office/officeart/2005/8/layout/vProcess5"/>
    <dgm:cxn modelId="{03515E12-4002-4853-8EC5-5E1AB5CBE4E8}" srcId="{61289015-40CA-40C2-842D-8A52B03239D2}" destId="{4D8CDD85-C0E9-4957-860B-9DD8B07220CC}" srcOrd="1" destOrd="0" parTransId="{D4991CDF-543E-42E6-AFE7-95F6848EB72C}" sibTransId="{EF4181FC-7146-472C-AA0D-9E87823AE6F8}"/>
    <dgm:cxn modelId="{09FDCC76-7D1B-4AF2-AE5C-7C7E286F37EF}" type="presOf" srcId="{61289015-40CA-40C2-842D-8A52B03239D2}" destId="{325D1B6E-4DA2-4E3C-8E8D-41A015FF3E34}" srcOrd="0" destOrd="0" presId="urn:microsoft.com/office/officeart/2005/8/layout/vProcess5"/>
    <dgm:cxn modelId="{D13D6483-63A5-48C0-865F-1F2A473179F7}" srcId="{61289015-40CA-40C2-842D-8A52B03239D2}" destId="{4F8322D9-C9DC-44A3-8004-D472C879E11C}" srcOrd="2" destOrd="0" parTransId="{BBF8DCB6-DB71-487C-8A3F-397CAF45C34F}" sibTransId="{1DFA13E6-7D3E-40B7-BF17-8DD05DF4FFD5}"/>
    <dgm:cxn modelId="{65BF051B-9B54-4299-A7DD-F6FBBCC16412}" type="presOf" srcId="{559660F0-FF1B-4DF6-BFA5-15874A827500}" destId="{A8E0A881-A611-43C6-A531-004E95843CB9}" srcOrd="0" destOrd="1" presId="urn:microsoft.com/office/officeart/2005/8/layout/vProcess5"/>
    <dgm:cxn modelId="{4BF8387F-5186-418A-BF4D-B07C59CFA57F}" srcId="{61289015-40CA-40C2-842D-8A52B03239D2}" destId="{0F94B049-1AB0-48C9-8309-BA57452FF47E}" srcOrd="3" destOrd="0" parTransId="{C0664F67-D598-4159-9702-2381A898A921}" sibTransId="{3A2FDFFA-368A-49B0-8189-0519BF9D7FD7}"/>
    <dgm:cxn modelId="{2E54306C-EA1B-4C02-A6C5-D249132D619D}" type="presOf" srcId="{1DFA13E6-7D3E-40B7-BF17-8DD05DF4FFD5}" destId="{8352D725-77B3-4C28-AE32-B60652D6A9B3}" srcOrd="0" destOrd="0" presId="urn:microsoft.com/office/officeart/2005/8/layout/vProcess5"/>
    <dgm:cxn modelId="{8B2E048F-D681-4E92-B8C2-7BD8FB00A8A0}" srcId="{4D8CDD85-C0E9-4957-860B-9DD8B07220CC}" destId="{559660F0-FF1B-4DF6-BFA5-15874A827500}" srcOrd="0" destOrd="0" parTransId="{5C7BE1A7-9C50-4187-A107-4DA1809833F9}" sibTransId="{CAC600BC-8BCD-497E-8C48-9A0ECC18D0D7}"/>
    <dgm:cxn modelId="{A98CB695-20FB-4754-AD9E-0B073C90BF29}" type="presOf" srcId="{690743D5-63B4-4A99-AB2E-4A94B83255F0}" destId="{61C289A9-1463-4232-8091-6A7E0200A66F}" srcOrd="0" destOrd="0" presId="urn:microsoft.com/office/officeart/2005/8/layout/vProcess5"/>
    <dgm:cxn modelId="{0BDD93FE-117A-457E-AADD-8D08BAC10F77}" type="presOf" srcId="{4F8322D9-C9DC-44A3-8004-D472C879E11C}" destId="{8C095525-EA19-4656-B2E0-61444241F79F}" srcOrd="0" destOrd="0" presId="urn:microsoft.com/office/officeart/2005/8/layout/vProcess5"/>
    <dgm:cxn modelId="{7A731977-D1E5-4F24-8498-F6EAB7B95BC8}" type="presOf" srcId="{4F8322D9-C9DC-44A3-8004-D472C879E11C}" destId="{8E49738A-A0D9-490A-B044-77D8756DD582}" srcOrd="1" destOrd="0" presId="urn:microsoft.com/office/officeart/2005/8/layout/vProcess5"/>
    <dgm:cxn modelId="{04E95243-423A-4F44-B608-A591EBBB17D4}" type="presOf" srcId="{0F94B049-1AB0-48C9-8309-BA57452FF47E}" destId="{6AAA60CF-5A37-488A-A7DF-6B6363C54890}" srcOrd="1" destOrd="0" presId="urn:microsoft.com/office/officeart/2005/8/layout/vProcess5"/>
    <dgm:cxn modelId="{AF6A02EE-F34E-43D0-9FF1-AF926A9D78F2}" type="presOf" srcId="{4D8CDD85-C0E9-4957-860B-9DD8B07220CC}" destId="{A8E0A881-A611-43C6-A531-004E95843CB9}" srcOrd="0" destOrd="0" presId="urn:microsoft.com/office/officeart/2005/8/layout/vProcess5"/>
    <dgm:cxn modelId="{CD950D9E-18FA-4A0B-B4B4-D31A8C34D68E}" type="presOf" srcId="{EF4181FC-7146-472C-AA0D-9E87823AE6F8}" destId="{A1EFF5F7-4E65-4E47-8843-61D0E48B9802}" srcOrd="0" destOrd="0" presId="urn:microsoft.com/office/officeart/2005/8/layout/vProcess5"/>
    <dgm:cxn modelId="{70444848-79E7-4475-A50F-84236C28B37F}" srcId="{61289015-40CA-40C2-842D-8A52B03239D2}" destId="{690743D5-63B4-4A99-AB2E-4A94B83255F0}" srcOrd="0" destOrd="0" parTransId="{CF9A2D35-2678-4D83-9421-97843978581F}" sibTransId="{E86AB582-3C42-4CC8-8C6E-EC0FC0A196A8}"/>
    <dgm:cxn modelId="{14F4BC73-2A3E-40E4-9569-8EEA4C151048}" type="presOf" srcId="{559660F0-FF1B-4DF6-BFA5-15874A827500}" destId="{E6D4D859-EBFB-4137-899F-FFED361F2BD6}" srcOrd="1" destOrd="1" presId="urn:microsoft.com/office/officeart/2005/8/layout/vProcess5"/>
    <dgm:cxn modelId="{8D950F81-3AEE-4895-9806-F1E2D2CC5C43}" type="presOf" srcId="{4D8CDD85-C0E9-4957-860B-9DD8B07220CC}" destId="{E6D4D859-EBFB-4137-899F-FFED361F2BD6}" srcOrd="1" destOrd="0" presId="urn:microsoft.com/office/officeart/2005/8/layout/vProcess5"/>
    <dgm:cxn modelId="{7BA394EF-4FE3-4E54-BD69-5F20D683470D}" type="presOf" srcId="{690743D5-63B4-4A99-AB2E-4A94B83255F0}" destId="{22D6C66C-59FB-4E30-ADC0-D32190D97F0A}" srcOrd="1" destOrd="0" presId="urn:microsoft.com/office/officeart/2005/8/layout/vProcess5"/>
    <dgm:cxn modelId="{703A7753-B35B-4270-9BDD-9D7D1FD2AEB7}" type="presOf" srcId="{0F94B049-1AB0-48C9-8309-BA57452FF47E}" destId="{0C41D8ED-B559-44D1-9060-4D6C3B95E27B}" srcOrd="0" destOrd="0" presId="urn:microsoft.com/office/officeart/2005/8/layout/vProcess5"/>
    <dgm:cxn modelId="{0D109703-840E-4111-BBDF-DC54186943C8}" type="presParOf" srcId="{325D1B6E-4DA2-4E3C-8E8D-41A015FF3E34}" destId="{B404C061-E26C-4556-84E7-47A231730292}" srcOrd="0" destOrd="0" presId="urn:microsoft.com/office/officeart/2005/8/layout/vProcess5"/>
    <dgm:cxn modelId="{2E2837BB-748F-402F-8081-E2C3A1224237}" type="presParOf" srcId="{325D1B6E-4DA2-4E3C-8E8D-41A015FF3E34}" destId="{61C289A9-1463-4232-8091-6A7E0200A66F}" srcOrd="1" destOrd="0" presId="urn:microsoft.com/office/officeart/2005/8/layout/vProcess5"/>
    <dgm:cxn modelId="{CA93CCAE-52D8-4D8A-9C1F-F407AA6626C4}" type="presParOf" srcId="{325D1B6E-4DA2-4E3C-8E8D-41A015FF3E34}" destId="{A8E0A881-A611-43C6-A531-004E95843CB9}" srcOrd="2" destOrd="0" presId="urn:microsoft.com/office/officeart/2005/8/layout/vProcess5"/>
    <dgm:cxn modelId="{7FA6BAEA-6F53-4626-B113-6BE38153307A}" type="presParOf" srcId="{325D1B6E-4DA2-4E3C-8E8D-41A015FF3E34}" destId="{8C095525-EA19-4656-B2E0-61444241F79F}" srcOrd="3" destOrd="0" presId="urn:microsoft.com/office/officeart/2005/8/layout/vProcess5"/>
    <dgm:cxn modelId="{8D0610F5-6B8C-464B-BDF4-0E17084D7C96}" type="presParOf" srcId="{325D1B6E-4DA2-4E3C-8E8D-41A015FF3E34}" destId="{0C41D8ED-B559-44D1-9060-4D6C3B95E27B}" srcOrd="4" destOrd="0" presId="urn:microsoft.com/office/officeart/2005/8/layout/vProcess5"/>
    <dgm:cxn modelId="{BB7F1D51-A923-4662-BE1B-136D2BCA92DA}" type="presParOf" srcId="{325D1B6E-4DA2-4E3C-8E8D-41A015FF3E34}" destId="{901E607D-8C7C-4C7C-8B83-A53FBF909E61}" srcOrd="5" destOrd="0" presId="urn:microsoft.com/office/officeart/2005/8/layout/vProcess5"/>
    <dgm:cxn modelId="{1EC4353B-26A3-4DF0-B05E-87D2FC12186F}" type="presParOf" srcId="{325D1B6E-4DA2-4E3C-8E8D-41A015FF3E34}" destId="{A1EFF5F7-4E65-4E47-8843-61D0E48B9802}" srcOrd="6" destOrd="0" presId="urn:microsoft.com/office/officeart/2005/8/layout/vProcess5"/>
    <dgm:cxn modelId="{B29E8C74-7E61-460F-B626-C345034AB32F}" type="presParOf" srcId="{325D1B6E-4DA2-4E3C-8E8D-41A015FF3E34}" destId="{8352D725-77B3-4C28-AE32-B60652D6A9B3}" srcOrd="7" destOrd="0" presId="urn:microsoft.com/office/officeart/2005/8/layout/vProcess5"/>
    <dgm:cxn modelId="{44798B89-987B-4944-8BF2-F89B91DEF485}" type="presParOf" srcId="{325D1B6E-4DA2-4E3C-8E8D-41A015FF3E34}" destId="{22D6C66C-59FB-4E30-ADC0-D32190D97F0A}" srcOrd="8" destOrd="0" presId="urn:microsoft.com/office/officeart/2005/8/layout/vProcess5"/>
    <dgm:cxn modelId="{94C9799C-3D18-40D2-8733-EDC77960C5A8}" type="presParOf" srcId="{325D1B6E-4DA2-4E3C-8E8D-41A015FF3E34}" destId="{E6D4D859-EBFB-4137-899F-FFED361F2BD6}" srcOrd="9" destOrd="0" presId="urn:microsoft.com/office/officeart/2005/8/layout/vProcess5"/>
    <dgm:cxn modelId="{06854D5D-B700-445D-9035-F2C21C03DB56}" type="presParOf" srcId="{325D1B6E-4DA2-4E3C-8E8D-41A015FF3E34}" destId="{8E49738A-A0D9-490A-B044-77D8756DD582}" srcOrd="10" destOrd="0" presId="urn:microsoft.com/office/officeart/2005/8/layout/vProcess5"/>
    <dgm:cxn modelId="{8151F2F7-08B2-453B-B51E-3A4DBEC2D9FA}" type="presParOf" srcId="{325D1B6E-4DA2-4E3C-8E8D-41A015FF3E34}" destId="{6AAA60CF-5A37-488A-A7DF-6B6363C54890}"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3F8D876-6DD6-4659-B132-2A771493A64E}" type="doc">
      <dgm:prSet loTypeId="urn:microsoft.com/office/officeart/2005/8/layout/hList6" loCatId="list" qsTypeId="urn:microsoft.com/office/officeart/2005/8/quickstyle/3d3" qsCatId="3D" csTypeId="urn:microsoft.com/office/officeart/2005/8/colors/colorful3" csCatId="colorful" phldr="1"/>
      <dgm:spPr/>
      <dgm:t>
        <a:bodyPr/>
        <a:lstStyle/>
        <a:p>
          <a:endParaRPr lang="en-US"/>
        </a:p>
      </dgm:t>
    </dgm:pt>
    <dgm:pt modelId="{4886CB1E-8572-4674-B8C8-A59B9C1F2377}">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Liability Insurance for Named Rotary Entities Only</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41457D68-E54A-4E9B-8B53-42B6AB9173E0}" type="parTrans" cxnId="{A5EBF912-DF3A-40A7-887E-47C6CC72559F}">
      <dgm:prSet/>
      <dgm:spPr/>
      <dgm:t>
        <a:bodyPr/>
        <a:lstStyle/>
        <a:p>
          <a:endParaRPr lang="en-US"/>
        </a:p>
      </dgm:t>
    </dgm:pt>
    <dgm:pt modelId="{EE5503E3-CB4A-4BDE-95EE-9AC1AE906F28}" type="sibTrans" cxnId="{A5EBF912-DF3A-40A7-887E-47C6CC72559F}">
      <dgm:prSet/>
      <dgm:spPr/>
      <dgm:t>
        <a:bodyPr/>
        <a:lstStyle/>
        <a:p>
          <a:endParaRPr lang="en-US"/>
        </a:p>
      </dgm:t>
    </dgm:pt>
    <dgm:pt modelId="{85EC81B0-F150-4EF2-ACDB-CD9958A362BC}">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You cannot “lend” your insurance to another non-profit</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570CD99A-21CC-43FE-AEEF-86630DC82CE9}" type="parTrans" cxnId="{9B78B28F-CA36-43E6-9C0F-E4F389B34217}">
      <dgm:prSet/>
      <dgm:spPr/>
      <dgm:t>
        <a:bodyPr/>
        <a:lstStyle/>
        <a:p>
          <a:endParaRPr lang="en-US"/>
        </a:p>
      </dgm:t>
    </dgm:pt>
    <dgm:pt modelId="{0908A7CC-FD49-44DD-80BF-3EB1CE7CFCE8}" type="sibTrans" cxnId="{9B78B28F-CA36-43E6-9C0F-E4F389B34217}">
      <dgm:prSet/>
      <dgm:spPr/>
      <dgm:t>
        <a:bodyPr/>
        <a:lstStyle/>
        <a:p>
          <a:endParaRPr lang="en-US"/>
        </a:p>
      </dgm:t>
    </dgm:pt>
    <dgm:pt modelId="{D175C254-85BE-4FCA-A0FB-A6B451FC6EA0}">
      <dgm:prSet phldrT="[Text]"/>
      <dgm:spPr/>
      <dgm:t>
        <a:bodyPr/>
        <a:lstStyle/>
        <a:p>
          <a:r>
            <a:rPr lang="en-US" b="1" dirty="0" smtClean="0">
              <a:effectLst>
                <a:outerShdw blurRad="38100" dist="38100" dir="2700000" algn="tl">
                  <a:srgbClr val="000000">
                    <a:alpha val="43137"/>
                  </a:srgbClr>
                </a:outerShdw>
              </a:effectLst>
              <a:latin typeface="Arial Narrow" panose="020B0606020202030204" pitchFamily="34" charset="0"/>
            </a:rPr>
            <a:t>Ensuring others carry their own insurance is essential</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3F0E0521-0A60-4B6A-BB87-AB0106F77818}" type="parTrans" cxnId="{65ED2571-66A2-4A4E-9257-63C49E575163}">
      <dgm:prSet/>
      <dgm:spPr/>
      <dgm:t>
        <a:bodyPr/>
        <a:lstStyle/>
        <a:p>
          <a:endParaRPr lang="en-US"/>
        </a:p>
      </dgm:t>
    </dgm:pt>
    <dgm:pt modelId="{93F74144-434F-4509-BFA1-4569551797CF}" type="sibTrans" cxnId="{65ED2571-66A2-4A4E-9257-63C49E575163}">
      <dgm:prSet/>
      <dgm:spPr/>
      <dgm:t>
        <a:bodyPr/>
        <a:lstStyle/>
        <a:p>
          <a:endParaRPr lang="en-US"/>
        </a:p>
      </dgm:t>
    </dgm:pt>
    <dgm:pt modelId="{B2DFB449-559E-44A1-8C84-B49EE0AC3CBE}" type="pres">
      <dgm:prSet presAssocID="{A3F8D876-6DD6-4659-B132-2A771493A64E}" presName="Name0" presStyleCnt="0">
        <dgm:presLayoutVars>
          <dgm:dir/>
          <dgm:resizeHandles val="exact"/>
        </dgm:presLayoutVars>
      </dgm:prSet>
      <dgm:spPr/>
      <dgm:t>
        <a:bodyPr/>
        <a:lstStyle/>
        <a:p>
          <a:endParaRPr lang="en-US"/>
        </a:p>
      </dgm:t>
    </dgm:pt>
    <dgm:pt modelId="{1E10B0E9-9267-46E3-ADE7-9F59CE8616E2}" type="pres">
      <dgm:prSet presAssocID="{4886CB1E-8572-4674-B8C8-A59B9C1F2377}" presName="node" presStyleLbl="node1" presStyleIdx="0" presStyleCnt="3">
        <dgm:presLayoutVars>
          <dgm:bulletEnabled val="1"/>
        </dgm:presLayoutVars>
      </dgm:prSet>
      <dgm:spPr/>
      <dgm:t>
        <a:bodyPr/>
        <a:lstStyle/>
        <a:p>
          <a:endParaRPr lang="en-US"/>
        </a:p>
      </dgm:t>
    </dgm:pt>
    <dgm:pt modelId="{2625EFF4-445D-414D-89E8-AC1232AA661F}" type="pres">
      <dgm:prSet presAssocID="{EE5503E3-CB4A-4BDE-95EE-9AC1AE906F28}" presName="sibTrans" presStyleCnt="0"/>
      <dgm:spPr/>
    </dgm:pt>
    <dgm:pt modelId="{8AB43A15-8AD0-483C-A436-CD1B6FA92720}" type="pres">
      <dgm:prSet presAssocID="{85EC81B0-F150-4EF2-ACDB-CD9958A362BC}" presName="node" presStyleLbl="node1" presStyleIdx="1" presStyleCnt="3">
        <dgm:presLayoutVars>
          <dgm:bulletEnabled val="1"/>
        </dgm:presLayoutVars>
      </dgm:prSet>
      <dgm:spPr/>
      <dgm:t>
        <a:bodyPr/>
        <a:lstStyle/>
        <a:p>
          <a:endParaRPr lang="en-US"/>
        </a:p>
      </dgm:t>
    </dgm:pt>
    <dgm:pt modelId="{E4BED435-4E0E-40E3-B7D5-19EC4693D39D}" type="pres">
      <dgm:prSet presAssocID="{0908A7CC-FD49-44DD-80BF-3EB1CE7CFCE8}" presName="sibTrans" presStyleCnt="0"/>
      <dgm:spPr/>
    </dgm:pt>
    <dgm:pt modelId="{FB136801-9A9D-4D78-905F-390B73268720}" type="pres">
      <dgm:prSet presAssocID="{D175C254-85BE-4FCA-A0FB-A6B451FC6EA0}" presName="node" presStyleLbl="node1" presStyleIdx="2" presStyleCnt="3">
        <dgm:presLayoutVars>
          <dgm:bulletEnabled val="1"/>
        </dgm:presLayoutVars>
      </dgm:prSet>
      <dgm:spPr/>
      <dgm:t>
        <a:bodyPr/>
        <a:lstStyle/>
        <a:p>
          <a:endParaRPr lang="en-US"/>
        </a:p>
      </dgm:t>
    </dgm:pt>
  </dgm:ptLst>
  <dgm:cxnLst>
    <dgm:cxn modelId="{CB6ED341-5FB6-4DC3-B2A9-73FDFF6E946B}" type="presOf" srcId="{D175C254-85BE-4FCA-A0FB-A6B451FC6EA0}" destId="{FB136801-9A9D-4D78-905F-390B73268720}" srcOrd="0" destOrd="0" presId="urn:microsoft.com/office/officeart/2005/8/layout/hList6"/>
    <dgm:cxn modelId="{19A571CB-D1B5-48F4-A59D-1AE571D0C361}" type="presOf" srcId="{A3F8D876-6DD6-4659-B132-2A771493A64E}" destId="{B2DFB449-559E-44A1-8C84-B49EE0AC3CBE}" srcOrd="0" destOrd="0" presId="urn:microsoft.com/office/officeart/2005/8/layout/hList6"/>
    <dgm:cxn modelId="{20A9B618-CB20-4A3C-AEC5-A0634197A424}" type="presOf" srcId="{85EC81B0-F150-4EF2-ACDB-CD9958A362BC}" destId="{8AB43A15-8AD0-483C-A436-CD1B6FA92720}" srcOrd="0" destOrd="0" presId="urn:microsoft.com/office/officeart/2005/8/layout/hList6"/>
    <dgm:cxn modelId="{65ED2571-66A2-4A4E-9257-63C49E575163}" srcId="{A3F8D876-6DD6-4659-B132-2A771493A64E}" destId="{D175C254-85BE-4FCA-A0FB-A6B451FC6EA0}" srcOrd="2" destOrd="0" parTransId="{3F0E0521-0A60-4B6A-BB87-AB0106F77818}" sibTransId="{93F74144-434F-4509-BFA1-4569551797CF}"/>
    <dgm:cxn modelId="{9B78B28F-CA36-43E6-9C0F-E4F389B34217}" srcId="{A3F8D876-6DD6-4659-B132-2A771493A64E}" destId="{85EC81B0-F150-4EF2-ACDB-CD9958A362BC}" srcOrd="1" destOrd="0" parTransId="{570CD99A-21CC-43FE-AEEF-86630DC82CE9}" sibTransId="{0908A7CC-FD49-44DD-80BF-3EB1CE7CFCE8}"/>
    <dgm:cxn modelId="{A5EBF912-DF3A-40A7-887E-47C6CC72559F}" srcId="{A3F8D876-6DD6-4659-B132-2A771493A64E}" destId="{4886CB1E-8572-4674-B8C8-A59B9C1F2377}" srcOrd="0" destOrd="0" parTransId="{41457D68-E54A-4E9B-8B53-42B6AB9173E0}" sibTransId="{EE5503E3-CB4A-4BDE-95EE-9AC1AE906F28}"/>
    <dgm:cxn modelId="{A40EFB06-5ACA-42A9-BD5A-E47B918E9E7A}" type="presOf" srcId="{4886CB1E-8572-4674-B8C8-A59B9C1F2377}" destId="{1E10B0E9-9267-46E3-ADE7-9F59CE8616E2}" srcOrd="0" destOrd="0" presId="urn:microsoft.com/office/officeart/2005/8/layout/hList6"/>
    <dgm:cxn modelId="{0DAF1D64-2C99-43E2-9505-DAD5B05E99E3}" type="presParOf" srcId="{B2DFB449-559E-44A1-8C84-B49EE0AC3CBE}" destId="{1E10B0E9-9267-46E3-ADE7-9F59CE8616E2}" srcOrd="0" destOrd="0" presId="urn:microsoft.com/office/officeart/2005/8/layout/hList6"/>
    <dgm:cxn modelId="{7F3B272B-8040-403B-A597-7B657729FBEB}" type="presParOf" srcId="{B2DFB449-559E-44A1-8C84-B49EE0AC3CBE}" destId="{2625EFF4-445D-414D-89E8-AC1232AA661F}" srcOrd="1" destOrd="0" presId="urn:microsoft.com/office/officeart/2005/8/layout/hList6"/>
    <dgm:cxn modelId="{97750D83-AFC4-44E4-8180-1C3451640259}" type="presParOf" srcId="{B2DFB449-559E-44A1-8C84-B49EE0AC3CBE}" destId="{8AB43A15-8AD0-483C-A436-CD1B6FA92720}" srcOrd="2" destOrd="0" presId="urn:microsoft.com/office/officeart/2005/8/layout/hList6"/>
    <dgm:cxn modelId="{28698FAB-D0BE-41BB-8737-3967C9B184D4}" type="presParOf" srcId="{B2DFB449-559E-44A1-8C84-B49EE0AC3CBE}" destId="{E4BED435-4E0E-40E3-B7D5-19EC4693D39D}" srcOrd="3" destOrd="0" presId="urn:microsoft.com/office/officeart/2005/8/layout/hList6"/>
    <dgm:cxn modelId="{E8F5CC41-9B12-4992-B1C7-AF5974A999B7}" type="presParOf" srcId="{B2DFB449-559E-44A1-8C84-B49EE0AC3CBE}" destId="{FB136801-9A9D-4D78-905F-390B73268720}"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1D87660-C4FF-4391-A355-79228EAB6CB2}" type="doc">
      <dgm:prSet loTypeId="urn:microsoft.com/office/officeart/2005/8/layout/arrow6" loCatId="relationship" qsTypeId="urn:microsoft.com/office/officeart/2005/8/quickstyle/simple2" qsCatId="simple" csTypeId="urn:microsoft.com/office/officeart/2005/8/colors/accent0_3" csCatId="mainScheme" phldr="1"/>
      <dgm:spPr/>
      <dgm:t>
        <a:bodyPr/>
        <a:lstStyle/>
        <a:p>
          <a:endParaRPr lang="en-US"/>
        </a:p>
      </dgm:t>
    </dgm:pt>
    <dgm:pt modelId="{603B2126-AB33-48B3-888A-C994BE9F7EA6}">
      <dgm:prSet phldrT="[Text]"/>
      <dgm:spPr/>
      <dgm:t>
        <a:bodyPr/>
        <a:lstStyle/>
        <a:p>
          <a:r>
            <a:rPr lang="en-US" dirty="0" smtClean="0">
              <a:latin typeface="Arial Narrow" panose="020B0606020202030204" pitchFamily="34" charset="0"/>
            </a:rPr>
            <a:t>The Program cannot be endorsed for an additional charge to provide additional or excluded coverages</a:t>
          </a:r>
          <a:endParaRPr lang="en-US" dirty="0">
            <a:latin typeface="Arial Narrow" panose="020B0606020202030204" pitchFamily="34" charset="0"/>
          </a:endParaRPr>
        </a:p>
      </dgm:t>
    </dgm:pt>
    <dgm:pt modelId="{7A1CD3C7-D3F5-46DA-97D1-D08EF0B5318C}" type="parTrans" cxnId="{EF1B1C37-8343-4BFF-B3F1-EF93CB708586}">
      <dgm:prSet/>
      <dgm:spPr/>
      <dgm:t>
        <a:bodyPr/>
        <a:lstStyle/>
        <a:p>
          <a:endParaRPr lang="en-US"/>
        </a:p>
      </dgm:t>
    </dgm:pt>
    <dgm:pt modelId="{4CCA8297-F799-4A70-BB14-FA30F2C060A2}" type="sibTrans" cxnId="{EF1B1C37-8343-4BFF-B3F1-EF93CB708586}">
      <dgm:prSet/>
      <dgm:spPr/>
      <dgm:t>
        <a:bodyPr/>
        <a:lstStyle/>
        <a:p>
          <a:endParaRPr lang="en-US"/>
        </a:p>
      </dgm:t>
    </dgm:pt>
    <dgm:pt modelId="{09B8A88C-601C-4035-8DC5-6CC98A1B2203}">
      <dgm:prSet phldrT="[Text]" custT="1"/>
      <dgm:spPr/>
      <dgm:t>
        <a:bodyPr/>
        <a:lstStyle/>
        <a:p>
          <a:r>
            <a:rPr lang="en-US" sz="2400" dirty="0" smtClean="0">
              <a:latin typeface="Arial Narrow" panose="020B0606020202030204" pitchFamily="34" charset="0"/>
            </a:rPr>
            <a:t>Additional Insurance is not available for purchase through RI</a:t>
          </a:r>
          <a:endParaRPr lang="en-US" sz="2400" dirty="0">
            <a:latin typeface="Arial Narrow" panose="020B0606020202030204" pitchFamily="34" charset="0"/>
          </a:endParaRPr>
        </a:p>
      </dgm:t>
    </dgm:pt>
    <dgm:pt modelId="{F78D9DD8-31F7-4968-9C9E-9EAA8920B092}" type="parTrans" cxnId="{F640B0B5-7521-47C7-B51D-730FFA6C3E5A}">
      <dgm:prSet/>
      <dgm:spPr/>
      <dgm:t>
        <a:bodyPr/>
        <a:lstStyle/>
        <a:p>
          <a:endParaRPr lang="en-US"/>
        </a:p>
      </dgm:t>
    </dgm:pt>
    <dgm:pt modelId="{4360DA3E-2933-4E48-A52F-CB9D79B5176B}" type="sibTrans" cxnId="{F640B0B5-7521-47C7-B51D-730FFA6C3E5A}">
      <dgm:prSet/>
      <dgm:spPr/>
      <dgm:t>
        <a:bodyPr/>
        <a:lstStyle/>
        <a:p>
          <a:endParaRPr lang="en-US"/>
        </a:p>
      </dgm:t>
    </dgm:pt>
    <dgm:pt modelId="{F2C1EDC4-DA50-4948-8B92-C4A239C47F9F}" type="pres">
      <dgm:prSet presAssocID="{91D87660-C4FF-4391-A355-79228EAB6CB2}" presName="compositeShape" presStyleCnt="0">
        <dgm:presLayoutVars>
          <dgm:chMax val="2"/>
          <dgm:dir/>
          <dgm:resizeHandles val="exact"/>
        </dgm:presLayoutVars>
      </dgm:prSet>
      <dgm:spPr/>
      <dgm:t>
        <a:bodyPr/>
        <a:lstStyle/>
        <a:p>
          <a:endParaRPr lang="en-US"/>
        </a:p>
      </dgm:t>
    </dgm:pt>
    <dgm:pt modelId="{01109172-CAAC-4910-A461-E6F48138BDE8}" type="pres">
      <dgm:prSet presAssocID="{91D87660-C4FF-4391-A355-79228EAB6CB2}" presName="ribbon" presStyleLbl="node1" presStyleIdx="0" presStyleCnt="1" custLinFactNeighborY="-1190"/>
      <dgm:spPr/>
    </dgm:pt>
    <dgm:pt modelId="{9FB251CD-5767-4030-B5E2-B0AB14E920B2}" type="pres">
      <dgm:prSet presAssocID="{91D87660-C4FF-4391-A355-79228EAB6CB2}" presName="leftArrowText" presStyleLbl="node1" presStyleIdx="0" presStyleCnt="1" custLinFactNeighborX="-1732" custLinFactNeighborY="-2089">
        <dgm:presLayoutVars>
          <dgm:chMax val="0"/>
          <dgm:bulletEnabled val="1"/>
        </dgm:presLayoutVars>
      </dgm:prSet>
      <dgm:spPr/>
      <dgm:t>
        <a:bodyPr/>
        <a:lstStyle/>
        <a:p>
          <a:endParaRPr lang="en-US"/>
        </a:p>
      </dgm:t>
    </dgm:pt>
    <dgm:pt modelId="{04CC39E4-4446-4AE8-BD5C-D88CDD30139C}" type="pres">
      <dgm:prSet presAssocID="{91D87660-C4FF-4391-A355-79228EAB6CB2}" presName="rightArrowText" presStyleLbl="node1" presStyleIdx="0" presStyleCnt="1" custLinFactNeighborX="61" custLinFactNeighborY="-729">
        <dgm:presLayoutVars>
          <dgm:chMax val="0"/>
          <dgm:bulletEnabled val="1"/>
        </dgm:presLayoutVars>
      </dgm:prSet>
      <dgm:spPr/>
      <dgm:t>
        <a:bodyPr/>
        <a:lstStyle/>
        <a:p>
          <a:endParaRPr lang="en-US"/>
        </a:p>
      </dgm:t>
    </dgm:pt>
  </dgm:ptLst>
  <dgm:cxnLst>
    <dgm:cxn modelId="{EBA165C3-36DE-4666-BFA5-41F2B755E3F1}" type="presOf" srcId="{91D87660-C4FF-4391-A355-79228EAB6CB2}" destId="{F2C1EDC4-DA50-4948-8B92-C4A239C47F9F}" srcOrd="0" destOrd="0" presId="urn:microsoft.com/office/officeart/2005/8/layout/arrow6"/>
    <dgm:cxn modelId="{E78D1F8E-25D7-464C-A51F-AE77F1DDFA81}" type="presOf" srcId="{09B8A88C-601C-4035-8DC5-6CC98A1B2203}" destId="{04CC39E4-4446-4AE8-BD5C-D88CDD30139C}" srcOrd="0" destOrd="0" presId="urn:microsoft.com/office/officeart/2005/8/layout/arrow6"/>
    <dgm:cxn modelId="{EF1B1C37-8343-4BFF-B3F1-EF93CB708586}" srcId="{91D87660-C4FF-4391-A355-79228EAB6CB2}" destId="{603B2126-AB33-48B3-888A-C994BE9F7EA6}" srcOrd="0" destOrd="0" parTransId="{7A1CD3C7-D3F5-46DA-97D1-D08EF0B5318C}" sibTransId="{4CCA8297-F799-4A70-BB14-FA30F2C060A2}"/>
    <dgm:cxn modelId="{51661E0D-F0C3-472F-B7C6-C6BBDD585C09}" type="presOf" srcId="{603B2126-AB33-48B3-888A-C994BE9F7EA6}" destId="{9FB251CD-5767-4030-B5E2-B0AB14E920B2}" srcOrd="0" destOrd="0" presId="urn:microsoft.com/office/officeart/2005/8/layout/arrow6"/>
    <dgm:cxn modelId="{F640B0B5-7521-47C7-B51D-730FFA6C3E5A}" srcId="{91D87660-C4FF-4391-A355-79228EAB6CB2}" destId="{09B8A88C-601C-4035-8DC5-6CC98A1B2203}" srcOrd="1" destOrd="0" parTransId="{F78D9DD8-31F7-4968-9C9E-9EAA8920B092}" sibTransId="{4360DA3E-2933-4E48-A52F-CB9D79B5176B}"/>
    <dgm:cxn modelId="{C339ADD8-8B69-48E3-8B03-44C745E5B694}" type="presParOf" srcId="{F2C1EDC4-DA50-4948-8B92-C4A239C47F9F}" destId="{01109172-CAAC-4910-A461-E6F48138BDE8}" srcOrd="0" destOrd="0" presId="urn:microsoft.com/office/officeart/2005/8/layout/arrow6"/>
    <dgm:cxn modelId="{52D0D00F-5758-49F3-BA68-205F0A676679}" type="presParOf" srcId="{F2C1EDC4-DA50-4948-8B92-C4A239C47F9F}" destId="{9FB251CD-5767-4030-B5E2-B0AB14E920B2}" srcOrd="1" destOrd="0" presId="urn:microsoft.com/office/officeart/2005/8/layout/arrow6"/>
    <dgm:cxn modelId="{13823EF5-75C6-4E33-AE29-C4B0AA4C73BD}" type="presParOf" srcId="{F2C1EDC4-DA50-4948-8B92-C4A239C47F9F}" destId="{04CC39E4-4446-4AE8-BD5C-D88CDD30139C}"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3E36C32-70BC-4E85-A018-A9B54BBCB1DF}"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US"/>
        </a:p>
      </dgm:t>
    </dgm:pt>
    <dgm:pt modelId="{192D8EDF-0CAF-484A-8B34-A42AA386257E}">
      <dgm:prSet phldrT="[Text]" custT="1"/>
      <dgm:spPr/>
      <dgm:t>
        <a:bodyPr anchor="ctr"/>
        <a:lstStyle/>
        <a:p>
          <a:r>
            <a:rPr lang="en-US" sz="3200" dirty="0" smtClean="0">
              <a:effectLst/>
              <a:latin typeface="Arial Narrow" panose="020B0606020202030204" pitchFamily="34" charset="0"/>
            </a:rPr>
            <a:t>It’s not just “insurance”!!</a:t>
          </a:r>
          <a:endParaRPr lang="en-US" sz="3200" dirty="0">
            <a:effectLst/>
            <a:latin typeface="Arial Narrow" panose="020B0606020202030204" pitchFamily="34" charset="0"/>
          </a:endParaRPr>
        </a:p>
      </dgm:t>
    </dgm:pt>
    <dgm:pt modelId="{8B601904-A606-4245-9431-5F3FA218CA05}" type="parTrans" cxnId="{EACBDCF9-6DB1-44A2-B19A-CAD19CC29394}">
      <dgm:prSet/>
      <dgm:spPr/>
      <dgm:t>
        <a:bodyPr/>
        <a:lstStyle/>
        <a:p>
          <a:endParaRPr lang="en-US"/>
        </a:p>
      </dgm:t>
    </dgm:pt>
    <dgm:pt modelId="{75CC2064-9FF9-4C93-A0DB-C505AE04BDF5}" type="sibTrans" cxnId="{EACBDCF9-6DB1-44A2-B19A-CAD19CC29394}">
      <dgm:prSet/>
      <dgm:spPr/>
      <dgm:t>
        <a:bodyPr/>
        <a:lstStyle/>
        <a:p>
          <a:endParaRPr lang="en-US"/>
        </a:p>
      </dgm:t>
    </dgm:pt>
    <dgm:pt modelId="{DAC34FAB-00F8-44EE-8B51-CAC69F525FBC}">
      <dgm:prSet/>
      <dgm:spPr/>
      <dgm:t>
        <a:bodyPr/>
        <a:lstStyle/>
        <a:p>
          <a:r>
            <a:rPr lang="en-US" dirty="0" smtClean="0">
              <a:solidFill>
                <a:schemeClr val="bg1"/>
              </a:solidFill>
              <a:effectLst>
                <a:outerShdw blurRad="38100" dist="38100" dir="2700000" algn="tl">
                  <a:srgbClr val="000000">
                    <a:alpha val="43137"/>
                  </a:srgbClr>
                </a:outerShdw>
              </a:effectLst>
              <a:latin typeface="Arial Narrow" panose="020B0606020202030204" pitchFamily="34" charset="0"/>
            </a:rPr>
            <a:t>The first $250,000 of </a:t>
          </a:r>
          <a:r>
            <a:rPr lang="en-US" b="1" dirty="0" smtClean="0">
              <a:solidFill>
                <a:schemeClr val="bg1"/>
              </a:solidFill>
              <a:effectLst>
                <a:outerShdw blurRad="38100" dist="38100" dir="2700000" algn="tl">
                  <a:srgbClr val="000000">
                    <a:alpha val="43137"/>
                  </a:srgbClr>
                </a:outerShdw>
              </a:effectLst>
              <a:latin typeface="Arial Narrow" panose="020B0606020202030204" pitchFamily="34" charset="0"/>
            </a:rPr>
            <a:t>every</a:t>
          </a:r>
          <a:r>
            <a:rPr lang="en-US" dirty="0" smtClean="0">
              <a:solidFill>
                <a:schemeClr val="bg1"/>
              </a:solidFill>
              <a:effectLst>
                <a:outerShdw blurRad="38100" dist="38100" dir="2700000" algn="tl">
                  <a:srgbClr val="000000">
                    <a:alpha val="43137"/>
                  </a:srgbClr>
                </a:outerShdw>
              </a:effectLst>
              <a:latin typeface="Arial Narrow" panose="020B0606020202030204" pitchFamily="34" charset="0"/>
            </a:rPr>
            <a:t> general liability claim is paid by your insurance assessments</a:t>
          </a: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dgm:t>
    </dgm:pt>
    <dgm:pt modelId="{38902CDA-AD3B-40A9-B2EB-4040ED1C9148}" type="parTrans" cxnId="{75453F74-8438-49F2-993A-84EC1418499A}">
      <dgm:prSet/>
      <dgm:spPr/>
      <dgm:t>
        <a:bodyPr/>
        <a:lstStyle/>
        <a:p>
          <a:endParaRPr lang="en-US"/>
        </a:p>
      </dgm:t>
    </dgm:pt>
    <dgm:pt modelId="{A6E8EFA9-65A7-4289-843C-E2DF3083604E}" type="sibTrans" cxnId="{75453F74-8438-49F2-993A-84EC1418499A}">
      <dgm:prSet/>
      <dgm:spPr/>
      <dgm:t>
        <a:bodyPr/>
        <a:lstStyle/>
        <a:p>
          <a:endParaRPr lang="en-US"/>
        </a:p>
      </dgm:t>
    </dgm:pt>
    <dgm:pt modelId="{46CFFD6C-74EE-4339-B572-75557679694D}">
      <dgm:prSet/>
      <dgm:spPr/>
      <dgm:t>
        <a:bodyPr/>
        <a:lstStyle/>
        <a:p>
          <a:r>
            <a:rPr lang="en-US" dirty="0">
              <a:effectLst/>
              <a:latin typeface="Arial Narrow" panose="020B0606020202030204" pitchFamily="34" charset="0"/>
            </a:rPr>
            <a:t>Insurance costs are determined each year by how much has been and will be paid for claims</a:t>
          </a:r>
        </a:p>
      </dgm:t>
    </dgm:pt>
    <dgm:pt modelId="{0C9E7877-1F67-4DA4-9143-9F9AB50F6A90}" type="parTrans" cxnId="{86D57454-5D25-4CAB-96D9-5264141E82FC}">
      <dgm:prSet/>
      <dgm:spPr/>
      <dgm:t>
        <a:bodyPr/>
        <a:lstStyle/>
        <a:p>
          <a:endParaRPr lang="en-US"/>
        </a:p>
      </dgm:t>
    </dgm:pt>
    <dgm:pt modelId="{F8E51643-ED3B-4805-BFA3-DC0DDA2C63E4}" type="sibTrans" cxnId="{86D57454-5D25-4CAB-96D9-5264141E82FC}">
      <dgm:prSet/>
      <dgm:spPr/>
      <dgm:t>
        <a:bodyPr/>
        <a:lstStyle/>
        <a:p>
          <a:endParaRPr lang="en-US"/>
        </a:p>
      </dgm:t>
    </dgm:pt>
    <dgm:pt modelId="{C2366B7B-9DC8-4223-8E67-A627455EE3C2}" type="pres">
      <dgm:prSet presAssocID="{23E36C32-70BC-4E85-A018-A9B54BBCB1DF}" presName="Name0" presStyleCnt="0">
        <dgm:presLayoutVars>
          <dgm:chMax val="7"/>
          <dgm:chPref val="7"/>
          <dgm:dir/>
        </dgm:presLayoutVars>
      </dgm:prSet>
      <dgm:spPr/>
      <dgm:t>
        <a:bodyPr/>
        <a:lstStyle/>
        <a:p>
          <a:endParaRPr lang="en-US"/>
        </a:p>
      </dgm:t>
    </dgm:pt>
    <dgm:pt modelId="{94F4704D-84C5-461E-ACF7-2B86B116BC65}" type="pres">
      <dgm:prSet presAssocID="{23E36C32-70BC-4E85-A018-A9B54BBCB1DF}" presName="Name1" presStyleCnt="0"/>
      <dgm:spPr/>
    </dgm:pt>
    <dgm:pt modelId="{49672795-5875-4073-85DF-E99AA9B2F1B5}" type="pres">
      <dgm:prSet presAssocID="{23E36C32-70BC-4E85-A018-A9B54BBCB1DF}" presName="cycle" presStyleCnt="0"/>
      <dgm:spPr/>
    </dgm:pt>
    <dgm:pt modelId="{89080240-417D-463A-B5A4-6974DE57C76E}" type="pres">
      <dgm:prSet presAssocID="{23E36C32-70BC-4E85-A018-A9B54BBCB1DF}" presName="srcNode" presStyleLbl="node1" presStyleIdx="0" presStyleCnt="3"/>
      <dgm:spPr/>
    </dgm:pt>
    <dgm:pt modelId="{320A1615-BA43-4D9D-8965-71FB2A9206E0}" type="pres">
      <dgm:prSet presAssocID="{23E36C32-70BC-4E85-A018-A9B54BBCB1DF}" presName="conn" presStyleLbl="parChTrans1D2" presStyleIdx="0" presStyleCnt="1"/>
      <dgm:spPr/>
      <dgm:t>
        <a:bodyPr/>
        <a:lstStyle/>
        <a:p>
          <a:endParaRPr lang="en-US"/>
        </a:p>
      </dgm:t>
    </dgm:pt>
    <dgm:pt modelId="{3C9D4721-416E-4870-9F82-F79E00B94FF6}" type="pres">
      <dgm:prSet presAssocID="{23E36C32-70BC-4E85-A018-A9B54BBCB1DF}" presName="extraNode" presStyleLbl="node1" presStyleIdx="0" presStyleCnt="3"/>
      <dgm:spPr/>
    </dgm:pt>
    <dgm:pt modelId="{0E485C40-9EAB-4DFD-82DE-EDEC2C4EDCFD}" type="pres">
      <dgm:prSet presAssocID="{23E36C32-70BC-4E85-A018-A9B54BBCB1DF}" presName="dstNode" presStyleLbl="node1" presStyleIdx="0" presStyleCnt="3"/>
      <dgm:spPr/>
    </dgm:pt>
    <dgm:pt modelId="{1CD42DE0-48F0-4757-80AF-873DC7C66B9A}" type="pres">
      <dgm:prSet presAssocID="{192D8EDF-0CAF-484A-8B34-A42AA386257E}" presName="text_1" presStyleLbl="node1" presStyleIdx="0" presStyleCnt="3">
        <dgm:presLayoutVars>
          <dgm:bulletEnabled val="1"/>
        </dgm:presLayoutVars>
      </dgm:prSet>
      <dgm:spPr/>
      <dgm:t>
        <a:bodyPr/>
        <a:lstStyle/>
        <a:p>
          <a:endParaRPr lang="en-US"/>
        </a:p>
      </dgm:t>
    </dgm:pt>
    <dgm:pt modelId="{A75E54FF-06B3-4A13-AD91-804C40D65F83}" type="pres">
      <dgm:prSet presAssocID="{192D8EDF-0CAF-484A-8B34-A42AA386257E}" presName="accent_1" presStyleCnt="0"/>
      <dgm:spPr/>
    </dgm:pt>
    <dgm:pt modelId="{6FE9760B-D2B5-482B-A01F-26DF82D6053C}" type="pres">
      <dgm:prSet presAssocID="{192D8EDF-0CAF-484A-8B34-A42AA386257E}" presName="accentRepeatNode" presStyleLbl="solidFgAcc1" presStyleIdx="0" presStyleCnt="3"/>
      <dgm:spPr/>
    </dgm:pt>
    <dgm:pt modelId="{747C2FA7-BD74-4432-8F21-1FDDA58D2304}" type="pres">
      <dgm:prSet presAssocID="{DAC34FAB-00F8-44EE-8B51-CAC69F525FBC}" presName="text_2" presStyleLbl="node1" presStyleIdx="1" presStyleCnt="3">
        <dgm:presLayoutVars>
          <dgm:bulletEnabled val="1"/>
        </dgm:presLayoutVars>
      </dgm:prSet>
      <dgm:spPr/>
      <dgm:t>
        <a:bodyPr/>
        <a:lstStyle/>
        <a:p>
          <a:endParaRPr lang="en-US"/>
        </a:p>
      </dgm:t>
    </dgm:pt>
    <dgm:pt modelId="{2C2A1DFF-099F-4300-B735-E27E28164F89}" type="pres">
      <dgm:prSet presAssocID="{DAC34FAB-00F8-44EE-8B51-CAC69F525FBC}" presName="accent_2" presStyleCnt="0"/>
      <dgm:spPr/>
    </dgm:pt>
    <dgm:pt modelId="{F45434BB-0D7A-499C-AA28-A47D35F5410D}" type="pres">
      <dgm:prSet presAssocID="{DAC34FAB-00F8-44EE-8B51-CAC69F525FBC}" presName="accentRepeatNode" presStyleLbl="solidFgAcc1" presStyleIdx="1" presStyleCnt="3"/>
      <dgm:spPr/>
    </dgm:pt>
    <dgm:pt modelId="{E5DC0FB4-6EEA-4701-B8C6-D1910D13C528}" type="pres">
      <dgm:prSet presAssocID="{46CFFD6C-74EE-4339-B572-75557679694D}" presName="text_3" presStyleLbl="node1" presStyleIdx="2" presStyleCnt="3">
        <dgm:presLayoutVars>
          <dgm:bulletEnabled val="1"/>
        </dgm:presLayoutVars>
      </dgm:prSet>
      <dgm:spPr/>
      <dgm:t>
        <a:bodyPr/>
        <a:lstStyle/>
        <a:p>
          <a:endParaRPr lang="en-US"/>
        </a:p>
      </dgm:t>
    </dgm:pt>
    <dgm:pt modelId="{A22C3676-957B-4A41-BD44-5CF658CBC300}" type="pres">
      <dgm:prSet presAssocID="{46CFFD6C-74EE-4339-B572-75557679694D}" presName="accent_3" presStyleCnt="0"/>
      <dgm:spPr/>
    </dgm:pt>
    <dgm:pt modelId="{43052E57-CD0E-4A5C-AB66-1BFA391765BB}" type="pres">
      <dgm:prSet presAssocID="{46CFFD6C-74EE-4339-B572-75557679694D}" presName="accentRepeatNode" presStyleLbl="solidFgAcc1" presStyleIdx="2" presStyleCnt="3"/>
      <dgm:spPr/>
    </dgm:pt>
  </dgm:ptLst>
  <dgm:cxnLst>
    <dgm:cxn modelId="{C623156E-C517-48A9-84B8-2EA387459750}" type="presOf" srcId="{192D8EDF-0CAF-484A-8B34-A42AA386257E}" destId="{1CD42DE0-48F0-4757-80AF-873DC7C66B9A}" srcOrd="0" destOrd="0" presId="urn:microsoft.com/office/officeart/2008/layout/VerticalCurvedList"/>
    <dgm:cxn modelId="{138243D1-B5C9-4325-9089-2CA09E26A0BF}" type="presOf" srcId="{46CFFD6C-74EE-4339-B572-75557679694D}" destId="{E5DC0FB4-6EEA-4701-B8C6-D1910D13C528}" srcOrd="0" destOrd="0" presId="urn:microsoft.com/office/officeart/2008/layout/VerticalCurvedList"/>
    <dgm:cxn modelId="{75453F74-8438-49F2-993A-84EC1418499A}" srcId="{23E36C32-70BC-4E85-A018-A9B54BBCB1DF}" destId="{DAC34FAB-00F8-44EE-8B51-CAC69F525FBC}" srcOrd="1" destOrd="0" parTransId="{38902CDA-AD3B-40A9-B2EB-4040ED1C9148}" sibTransId="{A6E8EFA9-65A7-4289-843C-E2DF3083604E}"/>
    <dgm:cxn modelId="{86D57454-5D25-4CAB-96D9-5264141E82FC}" srcId="{23E36C32-70BC-4E85-A018-A9B54BBCB1DF}" destId="{46CFFD6C-74EE-4339-B572-75557679694D}" srcOrd="2" destOrd="0" parTransId="{0C9E7877-1F67-4DA4-9143-9F9AB50F6A90}" sibTransId="{F8E51643-ED3B-4805-BFA3-DC0DDA2C63E4}"/>
    <dgm:cxn modelId="{9E439E82-3829-4327-BA6C-6D2EAB6A08CD}" type="presOf" srcId="{23E36C32-70BC-4E85-A018-A9B54BBCB1DF}" destId="{C2366B7B-9DC8-4223-8E67-A627455EE3C2}" srcOrd="0" destOrd="0" presId="urn:microsoft.com/office/officeart/2008/layout/VerticalCurvedList"/>
    <dgm:cxn modelId="{48341409-354E-4853-931A-5BF711D7C9F6}" type="presOf" srcId="{75CC2064-9FF9-4C93-A0DB-C505AE04BDF5}" destId="{320A1615-BA43-4D9D-8965-71FB2A9206E0}" srcOrd="0" destOrd="0" presId="urn:microsoft.com/office/officeart/2008/layout/VerticalCurvedList"/>
    <dgm:cxn modelId="{EACBDCF9-6DB1-44A2-B19A-CAD19CC29394}" srcId="{23E36C32-70BC-4E85-A018-A9B54BBCB1DF}" destId="{192D8EDF-0CAF-484A-8B34-A42AA386257E}" srcOrd="0" destOrd="0" parTransId="{8B601904-A606-4245-9431-5F3FA218CA05}" sibTransId="{75CC2064-9FF9-4C93-A0DB-C505AE04BDF5}"/>
    <dgm:cxn modelId="{94604C5B-CE6D-4A63-B4D4-E3C6FC6864D7}" type="presOf" srcId="{DAC34FAB-00F8-44EE-8B51-CAC69F525FBC}" destId="{747C2FA7-BD74-4432-8F21-1FDDA58D2304}" srcOrd="0" destOrd="0" presId="urn:microsoft.com/office/officeart/2008/layout/VerticalCurvedList"/>
    <dgm:cxn modelId="{3D3353E3-D0D7-474D-B302-16E986289C8E}" type="presParOf" srcId="{C2366B7B-9DC8-4223-8E67-A627455EE3C2}" destId="{94F4704D-84C5-461E-ACF7-2B86B116BC65}" srcOrd="0" destOrd="0" presId="urn:microsoft.com/office/officeart/2008/layout/VerticalCurvedList"/>
    <dgm:cxn modelId="{B9CC5457-E765-46BF-A273-C1E56CE52292}" type="presParOf" srcId="{94F4704D-84C5-461E-ACF7-2B86B116BC65}" destId="{49672795-5875-4073-85DF-E99AA9B2F1B5}" srcOrd="0" destOrd="0" presId="urn:microsoft.com/office/officeart/2008/layout/VerticalCurvedList"/>
    <dgm:cxn modelId="{DEF0FCAD-38C9-4205-9498-9CEC32F4FAE5}" type="presParOf" srcId="{49672795-5875-4073-85DF-E99AA9B2F1B5}" destId="{89080240-417D-463A-B5A4-6974DE57C76E}" srcOrd="0" destOrd="0" presId="urn:microsoft.com/office/officeart/2008/layout/VerticalCurvedList"/>
    <dgm:cxn modelId="{3E312701-CFD7-4741-861A-3262BD24A44B}" type="presParOf" srcId="{49672795-5875-4073-85DF-E99AA9B2F1B5}" destId="{320A1615-BA43-4D9D-8965-71FB2A9206E0}" srcOrd="1" destOrd="0" presId="urn:microsoft.com/office/officeart/2008/layout/VerticalCurvedList"/>
    <dgm:cxn modelId="{389B5EA0-69E0-406F-9967-6B896514D1B4}" type="presParOf" srcId="{49672795-5875-4073-85DF-E99AA9B2F1B5}" destId="{3C9D4721-416E-4870-9F82-F79E00B94FF6}" srcOrd="2" destOrd="0" presId="urn:microsoft.com/office/officeart/2008/layout/VerticalCurvedList"/>
    <dgm:cxn modelId="{FB494EBB-494E-45FC-8386-B1DEF0A39E64}" type="presParOf" srcId="{49672795-5875-4073-85DF-E99AA9B2F1B5}" destId="{0E485C40-9EAB-4DFD-82DE-EDEC2C4EDCFD}" srcOrd="3" destOrd="0" presId="urn:microsoft.com/office/officeart/2008/layout/VerticalCurvedList"/>
    <dgm:cxn modelId="{FAA363BE-1ED1-4083-BAE2-9406D58142C9}" type="presParOf" srcId="{94F4704D-84C5-461E-ACF7-2B86B116BC65}" destId="{1CD42DE0-48F0-4757-80AF-873DC7C66B9A}" srcOrd="1" destOrd="0" presId="urn:microsoft.com/office/officeart/2008/layout/VerticalCurvedList"/>
    <dgm:cxn modelId="{B090E34B-5723-4A2D-A4A5-E8BBCA6FAE2D}" type="presParOf" srcId="{94F4704D-84C5-461E-ACF7-2B86B116BC65}" destId="{A75E54FF-06B3-4A13-AD91-804C40D65F83}" srcOrd="2" destOrd="0" presId="urn:microsoft.com/office/officeart/2008/layout/VerticalCurvedList"/>
    <dgm:cxn modelId="{9DDC7258-A28B-4682-B6E1-C83DCA0A3252}" type="presParOf" srcId="{A75E54FF-06B3-4A13-AD91-804C40D65F83}" destId="{6FE9760B-D2B5-482B-A01F-26DF82D6053C}" srcOrd="0" destOrd="0" presId="urn:microsoft.com/office/officeart/2008/layout/VerticalCurvedList"/>
    <dgm:cxn modelId="{8F318033-EE29-4AE3-99DB-FC4C416659E7}" type="presParOf" srcId="{94F4704D-84C5-461E-ACF7-2B86B116BC65}" destId="{747C2FA7-BD74-4432-8F21-1FDDA58D2304}" srcOrd="3" destOrd="0" presId="urn:microsoft.com/office/officeart/2008/layout/VerticalCurvedList"/>
    <dgm:cxn modelId="{AABC5ACD-92B3-417C-9E0E-AF44B3A48A53}" type="presParOf" srcId="{94F4704D-84C5-461E-ACF7-2B86B116BC65}" destId="{2C2A1DFF-099F-4300-B735-E27E28164F89}" srcOrd="4" destOrd="0" presId="urn:microsoft.com/office/officeart/2008/layout/VerticalCurvedList"/>
    <dgm:cxn modelId="{CE98742B-CC79-46D4-ACE9-A72F404BC9AE}" type="presParOf" srcId="{2C2A1DFF-099F-4300-B735-E27E28164F89}" destId="{F45434BB-0D7A-499C-AA28-A47D35F5410D}" srcOrd="0" destOrd="0" presId="urn:microsoft.com/office/officeart/2008/layout/VerticalCurvedList"/>
    <dgm:cxn modelId="{D787BD7F-519C-4677-BE23-7223806F27F3}" type="presParOf" srcId="{94F4704D-84C5-461E-ACF7-2B86B116BC65}" destId="{E5DC0FB4-6EEA-4701-B8C6-D1910D13C528}" srcOrd="5" destOrd="0" presId="urn:microsoft.com/office/officeart/2008/layout/VerticalCurvedList"/>
    <dgm:cxn modelId="{C7F0927C-57FA-49DC-9C7D-18F66E7ACE58}" type="presParOf" srcId="{94F4704D-84C5-461E-ACF7-2B86B116BC65}" destId="{A22C3676-957B-4A41-BD44-5CF658CBC300}" srcOrd="6" destOrd="0" presId="urn:microsoft.com/office/officeart/2008/layout/VerticalCurvedList"/>
    <dgm:cxn modelId="{B1C3CB65-0387-431C-8D33-A6EDD28998E4}" type="presParOf" srcId="{A22C3676-957B-4A41-BD44-5CF658CBC300}" destId="{43052E57-CD0E-4A5C-AB66-1BFA391765B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A68CDBE-AC6B-4B0D-97DD-1E516205C10C}"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86DE73CD-D4E7-4CF0-96DA-87DBF1D39BB3}">
      <dgm:prSet phldrT="[Tex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sz="4800" dirty="0" smtClean="0">
              <a:latin typeface="Arial Narrow" panose="020B0606020202030204" pitchFamily="34" charset="0"/>
            </a:rPr>
            <a:t>Slip &amp; Falls</a:t>
          </a:r>
          <a:endParaRPr lang="en-US" sz="4800" dirty="0">
            <a:latin typeface="Arial Narrow" panose="020B0606020202030204" pitchFamily="34" charset="0"/>
          </a:endParaRPr>
        </a:p>
      </dgm:t>
    </dgm:pt>
    <dgm:pt modelId="{8CB4ED41-063B-4D35-8F72-C43299170085}" type="parTrans" cxnId="{E5992446-C40D-43D9-8A5D-2741C3833665}">
      <dgm:prSet/>
      <dgm:spPr/>
      <dgm:t>
        <a:bodyPr/>
        <a:lstStyle/>
        <a:p>
          <a:endParaRPr lang="en-US"/>
        </a:p>
      </dgm:t>
    </dgm:pt>
    <dgm:pt modelId="{2652EB9E-40A3-44ED-BBCF-7F4628369F54}" type="sibTrans" cxnId="{E5992446-C40D-43D9-8A5D-2741C3833665}">
      <dgm:prSet/>
      <dgm:spPr/>
      <dgm:t>
        <a:bodyPr/>
        <a:lstStyle/>
        <a:p>
          <a:endParaRPr lang="en-US"/>
        </a:p>
      </dgm:t>
    </dgm:pt>
    <dgm:pt modelId="{2C134DB5-3F30-4CCD-A58C-90C69561159B}">
      <dgm:prSet phldrT="[Text]"/>
      <dgm:spPr/>
      <dgm:t>
        <a:bodyPr anchor="ctr"/>
        <a:lstStyle/>
        <a:p>
          <a:r>
            <a:rPr lang="en-US" b="0" dirty="0" smtClean="0">
              <a:solidFill>
                <a:srgbClr val="002060"/>
              </a:solidFill>
              <a:latin typeface="Arial Narrow" panose="020B0606020202030204" pitchFamily="34" charset="0"/>
            </a:rPr>
            <a:t>Tripping over an obstacle such as cord, curb, or other objects</a:t>
          </a:r>
          <a:endParaRPr lang="en-US" b="0" dirty="0">
            <a:solidFill>
              <a:srgbClr val="002060"/>
            </a:solidFill>
            <a:latin typeface="Arial Narrow" panose="020B0606020202030204" pitchFamily="34" charset="0"/>
          </a:endParaRPr>
        </a:p>
      </dgm:t>
    </dgm:pt>
    <dgm:pt modelId="{F35219DA-E107-41AF-899E-4E64472BCFC7}" type="parTrans" cxnId="{A1F52889-ACFF-4DF0-8DBE-82E5D2D246F4}">
      <dgm:prSet/>
      <dgm:spPr/>
      <dgm:t>
        <a:bodyPr/>
        <a:lstStyle/>
        <a:p>
          <a:endParaRPr lang="en-US"/>
        </a:p>
      </dgm:t>
    </dgm:pt>
    <dgm:pt modelId="{6EA9FB74-4516-47F3-9381-5803D68372F6}" type="sibTrans" cxnId="{A1F52889-ACFF-4DF0-8DBE-82E5D2D246F4}">
      <dgm:prSet/>
      <dgm:spPr/>
      <dgm:t>
        <a:bodyPr/>
        <a:lstStyle/>
        <a:p>
          <a:endParaRPr lang="en-US"/>
        </a:p>
      </dgm:t>
    </dgm:pt>
    <dgm:pt modelId="{E263A4B6-9B54-4656-B886-DE5021543DED}">
      <dgm:prSet phldrT="[Text]"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sz="4800" dirty="0" smtClean="0">
              <a:latin typeface="Arial Narrow" panose="020B0606020202030204" pitchFamily="34" charset="0"/>
            </a:rPr>
            <a:t>Property Damage</a:t>
          </a:r>
          <a:endParaRPr lang="en-US" sz="4800" dirty="0">
            <a:latin typeface="Arial Narrow" panose="020B0606020202030204" pitchFamily="34" charset="0"/>
          </a:endParaRPr>
        </a:p>
      </dgm:t>
    </dgm:pt>
    <dgm:pt modelId="{A75FBA34-2FD1-4F3A-89E8-06F5AB220FB9}" type="parTrans" cxnId="{5FD36BCA-1C5F-466A-9E6F-1E9E9EE45A1A}">
      <dgm:prSet/>
      <dgm:spPr/>
      <dgm:t>
        <a:bodyPr/>
        <a:lstStyle/>
        <a:p>
          <a:endParaRPr lang="en-US"/>
        </a:p>
      </dgm:t>
    </dgm:pt>
    <dgm:pt modelId="{AC826F96-81FD-4D70-B902-67CC45B9743E}" type="sibTrans" cxnId="{5FD36BCA-1C5F-466A-9E6F-1E9E9EE45A1A}">
      <dgm:prSet/>
      <dgm:spPr/>
      <dgm:t>
        <a:bodyPr/>
        <a:lstStyle/>
        <a:p>
          <a:endParaRPr lang="en-US"/>
        </a:p>
      </dgm:t>
    </dgm:pt>
    <dgm:pt modelId="{62E20621-F522-4D63-923A-16DCB8773A28}">
      <dgm:prSet phldrT="[Text]"/>
      <dgm:spPr/>
      <dgm:t>
        <a:bodyPr anchor="ctr"/>
        <a:lstStyle/>
        <a:p>
          <a:r>
            <a:rPr lang="en-US" b="0" dirty="0" smtClean="0">
              <a:solidFill>
                <a:srgbClr val="002060"/>
              </a:solidFill>
              <a:latin typeface="Arial Narrow" panose="020B0606020202030204" pitchFamily="34" charset="0"/>
            </a:rPr>
            <a:t>To the venue used for an event (damage to walls of the floor)</a:t>
          </a:r>
          <a:endParaRPr lang="en-US" b="0" dirty="0">
            <a:solidFill>
              <a:srgbClr val="002060"/>
            </a:solidFill>
            <a:latin typeface="Arial Narrow" panose="020B0606020202030204" pitchFamily="34" charset="0"/>
          </a:endParaRPr>
        </a:p>
      </dgm:t>
    </dgm:pt>
    <dgm:pt modelId="{C1913CF3-4546-4FE6-942E-CC590D8639E9}" type="parTrans" cxnId="{80075CD0-400C-4F6E-A2DD-0A3499124E0D}">
      <dgm:prSet/>
      <dgm:spPr/>
      <dgm:t>
        <a:bodyPr/>
        <a:lstStyle/>
        <a:p>
          <a:endParaRPr lang="en-US"/>
        </a:p>
      </dgm:t>
    </dgm:pt>
    <dgm:pt modelId="{F8528113-1529-441D-9286-7281D20D9ACE}" type="sibTrans" cxnId="{80075CD0-400C-4F6E-A2DD-0A3499124E0D}">
      <dgm:prSet/>
      <dgm:spPr/>
      <dgm:t>
        <a:bodyPr/>
        <a:lstStyle/>
        <a:p>
          <a:endParaRPr lang="en-US"/>
        </a:p>
      </dgm:t>
    </dgm:pt>
    <dgm:pt modelId="{5AE8EA3B-C5E1-44A1-9BC5-EBF9ABA1CEF2}" type="pres">
      <dgm:prSet presAssocID="{3A68CDBE-AC6B-4B0D-97DD-1E516205C10C}" presName="Name0" presStyleCnt="0">
        <dgm:presLayoutVars>
          <dgm:dir/>
          <dgm:animLvl val="lvl"/>
          <dgm:resizeHandles/>
        </dgm:presLayoutVars>
      </dgm:prSet>
      <dgm:spPr/>
      <dgm:t>
        <a:bodyPr/>
        <a:lstStyle/>
        <a:p>
          <a:endParaRPr lang="en-US"/>
        </a:p>
      </dgm:t>
    </dgm:pt>
    <dgm:pt modelId="{2A71336F-6BF1-40A1-88D8-8120373762AC}" type="pres">
      <dgm:prSet presAssocID="{86DE73CD-D4E7-4CF0-96DA-87DBF1D39BB3}" presName="linNode" presStyleCnt="0"/>
      <dgm:spPr/>
    </dgm:pt>
    <dgm:pt modelId="{D8EBBA29-2EAB-415D-A606-366EAE5107B2}" type="pres">
      <dgm:prSet presAssocID="{86DE73CD-D4E7-4CF0-96DA-87DBF1D39BB3}" presName="parentShp" presStyleLbl="node1" presStyleIdx="0" presStyleCnt="2" custLinFactNeighborX="-1661" custLinFactNeighborY="1686">
        <dgm:presLayoutVars>
          <dgm:bulletEnabled val="1"/>
        </dgm:presLayoutVars>
      </dgm:prSet>
      <dgm:spPr/>
      <dgm:t>
        <a:bodyPr/>
        <a:lstStyle/>
        <a:p>
          <a:endParaRPr lang="en-US"/>
        </a:p>
      </dgm:t>
    </dgm:pt>
    <dgm:pt modelId="{304C900E-BB9E-46D0-97CF-47E5C1719B5D}" type="pres">
      <dgm:prSet presAssocID="{86DE73CD-D4E7-4CF0-96DA-87DBF1D39BB3}" presName="childShp" presStyleLbl="bgAccFollowNode1" presStyleIdx="0" presStyleCnt="2" custScaleX="107843" custLinFactNeighborX="6250" custLinFactNeighborY="-26">
        <dgm:presLayoutVars>
          <dgm:bulletEnabled val="1"/>
        </dgm:presLayoutVars>
      </dgm:prSet>
      <dgm:spPr/>
      <dgm:t>
        <a:bodyPr/>
        <a:lstStyle/>
        <a:p>
          <a:endParaRPr lang="en-US"/>
        </a:p>
      </dgm:t>
    </dgm:pt>
    <dgm:pt modelId="{7F66379A-2D46-4A3C-9610-4ABED3BB3EEE}" type="pres">
      <dgm:prSet presAssocID="{2652EB9E-40A3-44ED-BBCF-7F4628369F54}" presName="spacing" presStyleCnt="0"/>
      <dgm:spPr/>
    </dgm:pt>
    <dgm:pt modelId="{3FB13B3A-E501-4C7E-B692-8A4C36AC9401}" type="pres">
      <dgm:prSet presAssocID="{E263A4B6-9B54-4656-B886-DE5021543DED}" presName="linNode" presStyleCnt="0"/>
      <dgm:spPr/>
    </dgm:pt>
    <dgm:pt modelId="{85B64E3D-117C-46CA-ABBC-154807B22009}" type="pres">
      <dgm:prSet presAssocID="{E263A4B6-9B54-4656-B886-DE5021543DED}" presName="parentShp" presStyleLbl="node1" presStyleIdx="1" presStyleCnt="2">
        <dgm:presLayoutVars>
          <dgm:bulletEnabled val="1"/>
        </dgm:presLayoutVars>
      </dgm:prSet>
      <dgm:spPr/>
      <dgm:t>
        <a:bodyPr/>
        <a:lstStyle/>
        <a:p>
          <a:endParaRPr lang="en-US"/>
        </a:p>
      </dgm:t>
    </dgm:pt>
    <dgm:pt modelId="{F38E22B9-60CF-4146-A43A-063A6E3D9C1C}" type="pres">
      <dgm:prSet presAssocID="{E263A4B6-9B54-4656-B886-DE5021543DED}" presName="childShp" presStyleLbl="bgAccFollowNode1" presStyleIdx="1" presStyleCnt="2" custLinFactNeighborX="0" custLinFactNeighborY="251">
        <dgm:presLayoutVars>
          <dgm:bulletEnabled val="1"/>
        </dgm:presLayoutVars>
      </dgm:prSet>
      <dgm:spPr/>
      <dgm:t>
        <a:bodyPr/>
        <a:lstStyle/>
        <a:p>
          <a:endParaRPr lang="en-US"/>
        </a:p>
      </dgm:t>
    </dgm:pt>
  </dgm:ptLst>
  <dgm:cxnLst>
    <dgm:cxn modelId="{ADCEBA22-F822-4892-85D0-90947BB1B16C}" type="presOf" srcId="{E263A4B6-9B54-4656-B886-DE5021543DED}" destId="{85B64E3D-117C-46CA-ABBC-154807B22009}" srcOrd="0" destOrd="0" presId="urn:microsoft.com/office/officeart/2005/8/layout/vList6"/>
    <dgm:cxn modelId="{A1F52889-ACFF-4DF0-8DBE-82E5D2D246F4}" srcId="{86DE73CD-D4E7-4CF0-96DA-87DBF1D39BB3}" destId="{2C134DB5-3F30-4CCD-A58C-90C69561159B}" srcOrd="0" destOrd="0" parTransId="{F35219DA-E107-41AF-899E-4E64472BCFC7}" sibTransId="{6EA9FB74-4516-47F3-9381-5803D68372F6}"/>
    <dgm:cxn modelId="{80075CD0-400C-4F6E-A2DD-0A3499124E0D}" srcId="{E263A4B6-9B54-4656-B886-DE5021543DED}" destId="{62E20621-F522-4D63-923A-16DCB8773A28}" srcOrd="0" destOrd="0" parTransId="{C1913CF3-4546-4FE6-942E-CC590D8639E9}" sibTransId="{F8528113-1529-441D-9286-7281D20D9ACE}"/>
    <dgm:cxn modelId="{B3DA520B-E97D-4D53-BF79-2B82DEEB3FA0}" type="presOf" srcId="{3A68CDBE-AC6B-4B0D-97DD-1E516205C10C}" destId="{5AE8EA3B-C5E1-44A1-9BC5-EBF9ABA1CEF2}" srcOrd="0" destOrd="0" presId="urn:microsoft.com/office/officeart/2005/8/layout/vList6"/>
    <dgm:cxn modelId="{E5992446-C40D-43D9-8A5D-2741C3833665}" srcId="{3A68CDBE-AC6B-4B0D-97DD-1E516205C10C}" destId="{86DE73CD-D4E7-4CF0-96DA-87DBF1D39BB3}" srcOrd="0" destOrd="0" parTransId="{8CB4ED41-063B-4D35-8F72-C43299170085}" sibTransId="{2652EB9E-40A3-44ED-BBCF-7F4628369F54}"/>
    <dgm:cxn modelId="{5FD36BCA-1C5F-466A-9E6F-1E9E9EE45A1A}" srcId="{3A68CDBE-AC6B-4B0D-97DD-1E516205C10C}" destId="{E263A4B6-9B54-4656-B886-DE5021543DED}" srcOrd="1" destOrd="0" parTransId="{A75FBA34-2FD1-4F3A-89E8-06F5AB220FB9}" sibTransId="{AC826F96-81FD-4D70-B902-67CC45B9743E}"/>
    <dgm:cxn modelId="{CC93DA33-BD44-4C92-9082-5943F9513BA2}" type="presOf" srcId="{86DE73CD-D4E7-4CF0-96DA-87DBF1D39BB3}" destId="{D8EBBA29-2EAB-415D-A606-366EAE5107B2}" srcOrd="0" destOrd="0" presId="urn:microsoft.com/office/officeart/2005/8/layout/vList6"/>
    <dgm:cxn modelId="{4B91881D-FBB7-4382-9360-7C5C4128A75B}" type="presOf" srcId="{2C134DB5-3F30-4CCD-A58C-90C69561159B}" destId="{304C900E-BB9E-46D0-97CF-47E5C1719B5D}" srcOrd="0" destOrd="0" presId="urn:microsoft.com/office/officeart/2005/8/layout/vList6"/>
    <dgm:cxn modelId="{2080D67C-4D32-4D20-8B30-19832035B4D1}" type="presOf" srcId="{62E20621-F522-4D63-923A-16DCB8773A28}" destId="{F38E22B9-60CF-4146-A43A-063A6E3D9C1C}" srcOrd="0" destOrd="0" presId="urn:microsoft.com/office/officeart/2005/8/layout/vList6"/>
    <dgm:cxn modelId="{10041F25-643B-47B9-97E3-CBD40B0FC7CC}" type="presParOf" srcId="{5AE8EA3B-C5E1-44A1-9BC5-EBF9ABA1CEF2}" destId="{2A71336F-6BF1-40A1-88D8-8120373762AC}" srcOrd="0" destOrd="0" presId="urn:microsoft.com/office/officeart/2005/8/layout/vList6"/>
    <dgm:cxn modelId="{B2ECADA8-3624-45A6-BB45-F803BC84D5F8}" type="presParOf" srcId="{2A71336F-6BF1-40A1-88D8-8120373762AC}" destId="{D8EBBA29-2EAB-415D-A606-366EAE5107B2}" srcOrd="0" destOrd="0" presId="urn:microsoft.com/office/officeart/2005/8/layout/vList6"/>
    <dgm:cxn modelId="{B0831874-8969-4553-A90C-A7FEEB0F7C24}" type="presParOf" srcId="{2A71336F-6BF1-40A1-88D8-8120373762AC}" destId="{304C900E-BB9E-46D0-97CF-47E5C1719B5D}" srcOrd="1" destOrd="0" presId="urn:microsoft.com/office/officeart/2005/8/layout/vList6"/>
    <dgm:cxn modelId="{402FDE76-7E28-42BE-B72A-12203C6E4AE2}" type="presParOf" srcId="{5AE8EA3B-C5E1-44A1-9BC5-EBF9ABA1CEF2}" destId="{7F66379A-2D46-4A3C-9610-4ABED3BB3EEE}" srcOrd="1" destOrd="0" presId="urn:microsoft.com/office/officeart/2005/8/layout/vList6"/>
    <dgm:cxn modelId="{1D62B854-9059-4696-8A4C-9C4E69EEBF6E}" type="presParOf" srcId="{5AE8EA3B-C5E1-44A1-9BC5-EBF9ABA1CEF2}" destId="{3FB13B3A-E501-4C7E-B692-8A4C36AC9401}" srcOrd="2" destOrd="0" presId="urn:microsoft.com/office/officeart/2005/8/layout/vList6"/>
    <dgm:cxn modelId="{F7DFE437-EF87-4D17-A2FF-66D308754128}" type="presParOf" srcId="{3FB13B3A-E501-4C7E-B692-8A4C36AC9401}" destId="{85B64E3D-117C-46CA-ABBC-154807B22009}" srcOrd="0" destOrd="0" presId="urn:microsoft.com/office/officeart/2005/8/layout/vList6"/>
    <dgm:cxn modelId="{344751AD-9452-471D-B730-7EA84C2627F6}" type="presParOf" srcId="{3FB13B3A-E501-4C7E-B692-8A4C36AC9401}" destId="{F38E22B9-60CF-4146-A43A-063A6E3D9C1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4CCD84B-7EC1-4519-A87F-DEF32BC12DDF}"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A5136E4E-8108-4B5D-8CF2-2DF343D82FD3}">
      <dgm:prSet phldrT="[Text]"/>
      <dgm:spPr/>
      <dgm:t>
        <a:bodyPr/>
        <a:lstStyle/>
        <a:p>
          <a:r>
            <a:rPr lang="en-US" dirty="0" smtClean="0">
              <a:latin typeface="Arial Narrow" panose="020B0606020202030204" pitchFamily="34" charset="0"/>
            </a:rPr>
            <a:t>The City</a:t>
          </a:r>
          <a:endParaRPr lang="en-US" dirty="0">
            <a:latin typeface="Arial Narrow" panose="020B0606020202030204" pitchFamily="34" charset="0"/>
          </a:endParaRPr>
        </a:p>
      </dgm:t>
    </dgm:pt>
    <dgm:pt modelId="{62EC209B-A13A-4FA5-BED7-463AD1AFE838}" type="parTrans" cxnId="{9C0D6F26-4DE1-4E28-A24F-8FC14472D7DD}">
      <dgm:prSet/>
      <dgm:spPr/>
      <dgm:t>
        <a:bodyPr/>
        <a:lstStyle/>
        <a:p>
          <a:endParaRPr lang="en-US"/>
        </a:p>
      </dgm:t>
    </dgm:pt>
    <dgm:pt modelId="{5E93678B-8F35-4618-BBD0-FE8B39BB4E0C}" type="sibTrans" cxnId="{9C0D6F26-4DE1-4E28-A24F-8FC14472D7DD}">
      <dgm:prSet/>
      <dgm:spPr/>
      <dgm:t>
        <a:bodyPr/>
        <a:lstStyle/>
        <a:p>
          <a:endParaRPr lang="en-US"/>
        </a:p>
      </dgm:t>
    </dgm:pt>
    <dgm:pt modelId="{543F4230-B579-443E-BB89-246AB09363D5}">
      <dgm:prSet phldrT="[Text]"/>
      <dgm:spPr/>
      <dgm:t>
        <a:bodyPr/>
        <a:lstStyle/>
        <a:p>
          <a:r>
            <a:rPr lang="en-US" dirty="0" smtClean="0">
              <a:solidFill>
                <a:srgbClr val="002060"/>
              </a:solidFill>
              <a:latin typeface="Arial Narrow" panose="020B0606020202030204" pitchFamily="34" charset="0"/>
            </a:rPr>
            <a:t>The Park is the City’s property and they allowed the Street Fair to take place.</a:t>
          </a:r>
          <a:endParaRPr lang="en-US" dirty="0">
            <a:solidFill>
              <a:srgbClr val="002060"/>
            </a:solidFill>
            <a:latin typeface="Arial Narrow" panose="020B0606020202030204" pitchFamily="34" charset="0"/>
          </a:endParaRPr>
        </a:p>
      </dgm:t>
    </dgm:pt>
    <dgm:pt modelId="{983B5E43-C134-467D-BD5A-DEB97D22E53B}" type="parTrans" cxnId="{9E231987-F3DF-4356-AA60-599B25E5DEC1}">
      <dgm:prSet/>
      <dgm:spPr/>
      <dgm:t>
        <a:bodyPr/>
        <a:lstStyle/>
        <a:p>
          <a:endParaRPr lang="en-US"/>
        </a:p>
      </dgm:t>
    </dgm:pt>
    <dgm:pt modelId="{5842215F-4890-4FE9-BE4A-7F03ECAB4200}" type="sibTrans" cxnId="{9E231987-F3DF-4356-AA60-599B25E5DEC1}">
      <dgm:prSet/>
      <dgm:spPr/>
      <dgm:t>
        <a:bodyPr/>
        <a:lstStyle/>
        <a:p>
          <a:endParaRPr lang="en-US"/>
        </a:p>
      </dgm:t>
    </dgm:pt>
    <dgm:pt modelId="{9D7261CF-6334-42B7-90A1-803591F408EE}">
      <dgm:prSet phldrT="[Text]"/>
      <dgm:spPr/>
      <dgm:t>
        <a:bodyPr/>
        <a:lstStyle/>
        <a:p>
          <a:r>
            <a:rPr lang="en-US" dirty="0" smtClean="0">
              <a:latin typeface="Arial Narrow" panose="020B0606020202030204" pitchFamily="34" charset="0"/>
            </a:rPr>
            <a:t>The Rotary Club</a:t>
          </a:r>
          <a:endParaRPr lang="en-US" dirty="0">
            <a:latin typeface="Arial Narrow" panose="020B0606020202030204" pitchFamily="34" charset="0"/>
          </a:endParaRPr>
        </a:p>
      </dgm:t>
    </dgm:pt>
    <dgm:pt modelId="{660843F4-90D7-43E7-B686-4D6E9ED79538}" type="parTrans" cxnId="{A60390CD-14E8-438D-9C8E-F1C8BAC95008}">
      <dgm:prSet/>
      <dgm:spPr/>
      <dgm:t>
        <a:bodyPr/>
        <a:lstStyle/>
        <a:p>
          <a:endParaRPr lang="en-US"/>
        </a:p>
      </dgm:t>
    </dgm:pt>
    <dgm:pt modelId="{27FEA750-3FB4-4B18-980D-F6816B867173}" type="sibTrans" cxnId="{A60390CD-14E8-438D-9C8E-F1C8BAC95008}">
      <dgm:prSet/>
      <dgm:spPr/>
      <dgm:t>
        <a:bodyPr/>
        <a:lstStyle/>
        <a:p>
          <a:endParaRPr lang="en-US"/>
        </a:p>
      </dgm:t>
    </dgm:pt>
    <dgm:pt modelId="{43EDC6A2-08CE-448F-B435-C2F343B8621F}">
      <dgm:prSet phldrT="[Text]"/>
      <dgm:spPr/>
      <dgm:t>
        <a:bodyPr/>
        <a:lstStyle/>
        <a:p>
          <a:r>
            <a:rPr lang="en-US" dirty="0" smtClean="0">
              <a:solidFill>
                <a:srgbClr val="002060"/>
              </a:solidFill>
              <a:latin typeface="Arial Narrow" panose="020B0606020202030204" pitchFamily="34" charset="0"/>
            </a:rPr>
            <a:t>The Club leased the park and invited the vendor to participate.</a:t>
          </a:r>
          <a:endParaRPr lang="en-US" dirty="0">
            <a:solidFill>
              <a:srgbClr val="002060"/>
            </a:solidFill>
            <a:latin typeface="Arial Narrow" panose="020B0606020202030204" pitchFamily="34" charset="0"/>
          </a:endParaRPr>
        </a:p>
      </dgm:t>
    </dgm:pt>
    <dgm:pt modelId="{001C9E76-6691-4B38-8150-490C100C0833}" type="parTrans" cxnId="{155BB59A-EF19-4D23-8142-321B439DF77C}">
      <dgm:prSet/>
      <dgm:spPr/>
      <dgm:t>
        <a:bodyPr/>
        <a:lstStyle/>
        <a:p>
          <a:endParaRPr lang="en-US"/>
        </a:p>
      </dgm:t>
    </dgm:pt>
    <dgm:pt modelId="{101A46DE-09C9-4DC1-BEC3-3216342A2D7E}" type="sibTrans" cxnId="{155BB59A-EF19-4D23-8142-321B439DF77C}">
      <dgm:prSet/>
      <dgm:spPr/>
      <dgm:t>
        <a:bodyPr/>
        <a:lstStyle/>
        <a:p>
          <a:endParaRPr lang="en-US"/>
        </a:p>
      </dgm:t>
    </dgm:pt>
    <dgm:pt modelId="{4F3630B8-29D6-425A-AF6A-349B8B7D431B}">
      <dgm:prSet phldrT="[Text]"/>
      <dgm:spPr/>
      <dgm:t>
        <a:bodyPr/>
        <a:lstStyle/>
        <a:p>
          <a:r>
            <a:rPr lang="en-US" b="1" dirty="0" smtClean="0">
              <a:latin typeface="Arial Narrow" panose="020B0606020202030204" pitchFamily="34" charset="0"/>
            </a:rPr>
            <a:t>The Vendor</a:t>
          </a:r>
          <a:endParaRPr lang="en-US" b="1" dirty="0">
            <a:latin typeface="Arial Narrow" panose="020B0606020202030204" pitchFamily="34" charset="0"/>
          </a:endParaRPr>
        </a:p>
      </dgm:t>
    </dgm:pt>
    <dgm:pt modelId="{814DA63F-FAB4-41A4-B3C1-0BA89360C079}" type="parTrans" cxnId="{068A0F37-CAEE-426D-A11C-808950E7C45E}">
      <dgm:prSet/>
      <dgm:spPr/>
      <dgm:t>
        <a:bodyPr/>
        <a:lstStyle/>
        <a:p>
          <a:endParaRPr lang="en-US"/>
        </a:p>
      </dgm:t>
    </dgm:pt>
    <dgm:pt modelId="{093D7A54-CC9F-43D8-BE9D-C1BE5C19BA70}" type="sibTrans" cxnId="{068A0F37-CAEE-426D-A11C-808950E7C45E}">
      <dgm:prSet/>
      <dgm:spPr/>
      <dgm:t>
        <a:bodyPr/>
        <a:lstStyle/>
        <a:p>
          <a:endParaRPr lang="en-US"/>
        </a:p>
      </dgm:t>
    </dgm:pt>
    <dgm:pt modelId="{5A3BEE54-E9F5-42C9-B6AE-540840700E51}">
      <dgm:prSet phldrT="[Text]"/>
      <dgm:spPr/>
      <dgm:t>
        <a:bodyPr/>
        <a:lstStyle/>
        <a:p>
          <a:r>
            <a:rPr lang="en-US" dirty="0" smtClean="0">
              <a:solidFill>
                <a:srgbClr val="002060"/>
              </a:solidFill>
              <a:latin typeface="Arial Narrow" panose="020B0606020202030204" pitchFamily="34" charset="0"/>
            </a:rPr>
            <a:t>It was their cord</a:t>
          </a:r>
          <a:endParaRPr lang="en-US" dirty="0">
            <a:solidFill>
              <a:srgbClr val="002060"/>
            </a:solidFill>
            <a:latin typeface="Arial Narrow" panose="020B0606020202030204" pitchFamily="34" charset="0"/>
          </a:endParaRPr>
        </a:p>
      </dgm:t>
    </dgm:pt>
    <dgm:pt modelId="{9C997834-A1BE-402C-92AC-DFE390A3B044}" type="parTrans" cxnId="{B13DF6F0-6A7D-43F2-9AB9-3DDD0A8F1836}">
      <dgm:prSet/>
      <dgm:spPr/>
      <dgm:t>
        <a:bodyPr/>
        <a:lstStyle/>
        <a:p>
          <a:endParaRPr lang="en-US"/>
        </a:p>
      </dgm:t>
    </dgm:pt>
    <dgm:pt modelId="{1BCB2CA5-2055-4218-9B3D-2AD01B590434}" type="sibTrans" cxnId="{B13DF6F0-6A7D-43F2-9AB9-3DDD0A8F1836}">
      <dgm:prSet/>
      <dgm:spPr/>
      <dgm:t>
        <a:bodyPr/>
        <a:lstStyle/>
        <a:p>
          <a:endParaRPr lang="en-US"/>
        </a:p>
      </dgm:t>
    </dgm:pt>
    <dgm:pt modelId="{D63E4CC5-FDA6-4921-950B-A0D983D651A7}">
      <dgm:prSet phldrT="[Text]"/>
      <dgm:spPr/>
      <dgm:t>
        <a:bodyPr/>
        <a:lstStyle/>
        <a:p>
          <a:r>
            <a:rPr lang="en-US" dirty="0" smtClean="0">
              <a:solidFill>
                <a:srgbClr val="002060"/>
              </a:solidFill>
              <a:latin typeface="Arial Narrow" panose="020B0606020202030204" pitchFamily="34" charset="0"/>
            </a:rPr>
            <a:t>They are responsible for its placement</a:t>
          </a:r>
          <a:endParaRPr lang="en-US" dirty="0">
            <a:solidFill>
              <a:srgbClr val="002060"/>
            </a:solidFill>
            <a:latin typeface="Arial Narrow" panose="020B0606020202030204" pitchFamily="34" charset="0"/>
          </a:endParaRPr>
        </a:p>
      </dgm:t>
    </dgm:pt>
    <dgm:pt modelId="{FFA78E37-31B8-4B19-9711-6DA6CE80B7A7}" type="parTrans" cxnId="{524770D0-F575-4D51-82F1-260361E759E0}">
      <dgm:prSet/>
      <dgm:spPr/>
      <dgm:t>
        <a:bodyPr/>
        <a:lstStyle/>
        <a:p>
          <a:endParaRPr lang="en-US"/>
        </a:p>
      </dgm:t>
    </dgm:pt>
    <dgm:pt modelId="{6DC60BC9-77F0-4D9A-8AA1-4BED4FF5C14D}" type="sibTrans" cxnId="{524770D0-F575-4D51-82F1-260361E759E0}">
      <dgm:prSet/>
      <dgm:spPr/>
      <dgm:t>
        <a:bodyPr/>
        <a:lstStyle/>
        <a:p>
          <a:endParaRPr lang="en-US"/>
        </a:p>
      </dgm:t>
    </dgm:pt>
    <dgm:pt modelId="{1B05F52F-C186-485F-95DC-6BDBECEDD5B1}" type="pres">
      <dgm:prSet presAssocID="{04CCD84B-7EC1-4519-A87F-DEF32BC12DDF}" presName="Name0" presStyleCnt="0">
        <dgm:presLayoutVars>
          <dgm:dir/>
          <dgm:animLvl val="lvl"/>
          <dgm:resizeHandles val="exact"/>
        </dgm:presLayoutVars>
      </dgm:prSet>
      <dgm:spPr/>
      <dgm:t>
        <a:bodyPr/>
        <a:lstStyle/>
        <a:p>
          <a:endParaRPr lang="en-US"/>
        </a:p>
      </dgm:t>
    </dgm:pt>
    <dgm:pt modelId="{63401CBC-AEA3-41E3-BD24-C70923E9A854}" type="pres">
      <dgm:prSet presAssocID="{A5136E4E-8108-4B5D-8CF2-2DF343D82FD3}" presName="composite" presStyleCnt="0"/>
      <dgm:spPr/>
    </dgm:pt>
    <dgm:pt modelId="{9EE39B54-3908-4ED5-B157-DFED2474FB57}" type="pres">
      <dgm:prSet presAssocID="{A5136E4E-8108-4B5D-8CF2-2DF343D82FD3}" presName="parTx" presStyleLbl="alignNode1" presStyleIdx="0" presStyleCnt="3">
        <dgm:presLayoutVars>
          <dgm:chMax val="0"/>
          <dgm:chPref val="0"/>
          <dgm:bulletEnabled val="1"/>
        </dgm:presLayoutVars>
      </dgm:prSet>
      <dgm:spPr/>
      <dgm:t>
        <a:bodyPr/>
        <a:lstStyle/>
        <a:p>
          <a:endParaRPr lang="en-US"/>
        </a:p>
      </dgm:t>
    </dgm:pt>
    <dgm:pt modelId="{D62E831C-070C-47F9-B7D3-BA305B074FA1}" type="pres">
      <dgm:prSet presAssocID="{A5136E4E-8108-4B5D-8CF2-2DF343D82FD3}" presName="desTx" presStyleLbl="alignAccFollowNode1" presStyleIdx="0" presStyleCnt="3">
        <dgm:presLayoutVars>
          <dgm:bulletEnabled val="1"/>
        </dgm:presLayoutVars>
      </dgm:prSet>
      <dgm:spPr/>
      <dgm:t>
        <a:bodyPr/>
        <a:lstStyle/>
        <a:p>
          <a:endParaRPr lang="en-US"/>
        </a:p>
      </dgm:t>
    </dgm:pt>
    <dgm:pt modelId="{4032227C-9BB4-463D-AD89-75703CFB534E}" type="pres">
      <dgm:prSet presAssocID="{5E93678B-8F35-4618-BBD0-FE8B39BB4E0C}" presName="space" presStyleCnt="0"/>
      <dgm:spPr/>
    </dgm:pt>
    <dgm:pt modelId="{952B1EA1-4A09-4527-BAC1-877E4B90B36D}" type="pres">
      <dgm:prSet presAssocID="{9D7261CF-6334-42B7-90A1-803591F408EE}" presName="composite" presStyleCnt="0"/>
      <dgm:spPr/>
    </dgm:pt>
    <dgm:pt modelId="{252C7754-5F3E-49C1-979E-EC2A0ED5D181}" type="pres">
      <dgm:prSet presAssocID="{9D7261CF-6334-42B7-90A1-803591F408EE}" presName="parTx" presStyleLbl="alignNode1" presStyleIdx="1" presStyleCnt="3">
        <dgm:presLayoutVars>
          <dgm:chMax val="0"/>
          <dgm:chPref val="0"/>
          <dgm:bulletEnabled val="1"/>
        </dgm:presLayoutVars>
      </dgm:prSet>
      <dgm:spPr/>
      <dgm:t>
        <a:bodyPr/>
        <a:lstStyle/>
        <a:p>
          <a:endParaRPr lang="en-US"/>
        </a:p>
      </dgm:t>
    </dgm:pt>
    <dgm:pt modelId="{AC02ABB1-BB9C-4C9D-B618-F7F984CAD39E}" type="pres">
      <dgm:prSet presAssocID="{9D7261CF-6334-42B7-90A1-803591F408EE}" presName="desTx" presStyleLbl="alignAccFollowNode1" presStyleIdx="1" presStyleCnt="3">
        <dgm:presLayoutVars>
          <dgm:bulletEnabled val="1"/>
        </dgm:presLayoutVars>
      </dgm:prSet>
      <dgm:spPr/>
      <dgm:t>
        <a:bodyPr/>
        <a:lstStyle/>
        <a:p>
          <a:endParaRPr lang="en-US"/>
        </a:p>
      </dgm:t>
    </dgm:pt>
    <dgm:pt modelId="{465F8764-EAA6-459F-BBD7-F5A265AEC912}" type="pres">
      <dgm:prSet presAssocID="{27FEA750-3FB4-4B18-980D-F6816B867173}" presName="space" presStyleCnt="0"/>
      <dgm:spPr/>
    </dgm:pt>
    <dgm:pt modelId="{277F91A4-EC79-49A9-9897-EF89240C6720}" type="pres">
      <dgm:prSet presAssocID="{4F3630B8-29D6-425A-AF6A-349B8B7D431B}" presName="composite" presStyleCnt="0"/>
      <dgm:spPr/>
    </dgm:pt>
    <dgm:pt modelId="{08122A35-8C69-4E3A-B1B6-EFEFE7F3F600}" type="pres">
      <dgm:prSet presAssocID="{4F3630B8-29D6-425A-AF6A-349B8B7D431B}" presName="parTx" presStyleLbl="alignNode1" presStyleIdx="2" presStyleCnt="3">
        <dgm:presLayoutVars>
          <dgm:chMax val="0"/>
          <dgm:chPref val="0"/>
          <dgm:bulletEnabled val="1"/>
        </dgm:presLayoutVars>
      </dgm:prSet>
      <dgm:spPr/>
      <dgm:t>
        <a:bodyPr/>
        <a:lstStyle/>
        <a:p>
          <a:endParaRPr lang="en-US"/>
        </a:p>
      </dgm:t>
    </dgm:pt>
    <dgm:pt modelId="{38769BD8-476D-4EA2-8651-3AD87F17BEB8}" type="pres">
      <dgm:prSet presAssocID="{4F3630B8-29D6-425A-AF6A-349B8B7D431B}" presName="desTx" presStyleLbl="alignAccFollowNode1" presStyleIdx="2" presStyleCnt="3">
        <dgm:presLayoutVars>
          <dgm:bulletEnabled val="1"/>
        </dgm:presLayoutVars>
      </dgm:prSet>
      <dgm:spPr/>
      <dgm:t>
        <a:bodyPr/>
        <a:lstStyle/>
        <a:p>
          <a:endParaRPr lang="en-US"/>
        </a:p>
      </dgm:t>
    </dgm:pt>
  </dgm:ptLst>
  <dgm:cxnLst>
    <dgm:cxn modelId="{9A766842-2959-4F81-8CE2-4A44516DC204}" type="presOf" srcId="{04CCD84B-7EC1-4519-A87F-DEF32BC12DDF}" destId="{1B05F52F-C186-485F-95DC-6BDBECEDD5B1}" srcOrd="0" destOrd="0" presId="urn:microsoft.com/office/officeart/2005/8/layout/hList1"/>
    <dgm:cxn modelId="{3839190D-8D73-4C69-A531-625D5D266090}" type="presOf" srcId="{A5136E4E-8108-4B5D-8CF2-2DF343D82FD3}" destId="{9EE39B54-3908-4ED5-B157-DFED2474FB57}" srcOrd="0" destOrd="0" presId="urn:microsoft.com/office/officeart/2005/8/layout/hList1"/>
    <dgm:cxn modelId="{03B81748-278F-4C5F-85E5-27574472754B}" type="presOf" srcId="{543F4230-B579-443E-BB89-246AB09363D5}" destId="{D62E831C-070C-47F9-B7D3-BA305B074FA1}" srcOrd="0" destOrd="0" presId="urn:microsoft.com/office/officeart/2005/8/layout/hList1"/>
    <dgm:cxn modelId="{068A0F37-CAEE-426D-A11C-808950E7C45E}" srcId="{04CCD84B-7EC1-4519-A87F-DEF32BC12DDF}" destId="{4F3630B8-29D6-425A-AF6A-349B8B7D431B}" srcOrd="2" destOrd="0" parTransId="{814DA63F-FAB4-41A4-B3C1-0BA89360C079}" sibTransId="{093D7A54-CC9F-43D8-BE9D-C1BE5C19BA70}"/>
    <dgm:cxn modelId="{9D0BC851-A12E-4C37-B61C-C82E49D93CAC}" type="presOf" srcId="{4F3630B8-29D6-425A-AF6A-349B8B7D431B}" destId="{08122A35-8C69-4E3A-B1B6-EFEFE7F3F600}" srcOrd="0" destOrd="0" presId="urn:microsoft.com/office/officeart/2005/8/layout/hList1"/>
    <dgm:cxn modelId="{91585E6E-68D6-4E47-B059-94341376F73A}" type="presOf" srcId="{D63E4CC5-FDA6-4921-950B-A0D983D651A7}" destId="{38769BD8-476D-4EA2-8651-3AD87F17BEB8}" srcOrd="0" destOrd="1" presId="urn:microsoft.com/office/officeart/2005/8/layout/hList1"/>
    <dgm:cxn modelId="{A8D113B1-6322-41CE-A7AD-BA86AD038D50}" type="presOf" srcId="{5A3BEE54-E9F5-42C9-B6AE-540840700E51}" destId="{38769BD8-476D-4EA2-8651-3AD87F17BEB8}" srcOrd="0" destOrd="0" presId="urn:microsoft.com/office/officeart/2005/8/layout/hList1"/>
    <dgm:cxn modelId="{A60390CD-14E8-438D-9C8E-F1C8BAC95008}" srcId="{04CCD84B-7EC1-4519-A87F-DEF32BC12DDF}" destId="{9D7261CF-6334-42B7-90A1-803591F408EE}" srcOrd="1" destOrd="0" parTransId="{660843F4-90D7-43E7-B686-4D6E9ED79538}" sibTransId="{27FEA750-3FB4-4B18-980D-F6816B867173}"/>
    <dgm:cxn modelId="{B0B0F91C-1E00-4AD6-8F66-FAE16D49F21B}" type="presOf" srcId="{43EDC6A2-08CE-448F-B435-C2F343B8621F}" destId="{AC02ABB1-BB9C-4C9D-B618-F7F984CAD39E}" srcOrd="0" destOrd="0" presId="urn:microsoft.com/office/officeart/2005/8/layout/hList1"/>
    <dgm:cxn modelId="{155BB59A-EF19-4D23-8142-321B439DF77C}" srcId="{9D7261CF-6334-42B7-90A1-803591F408EE}" destId="{43EDC6A2-08CE-448F-B435-C2F343B8621F}" srcOrd="0" destOrd="0" parTransId="{001C9E76-6691-4B38-8150-490C100C0833}" sibTransId="{101A46DE-09C9-4DC1-BEC3-3216342A2D7E}"/>
    <dgm:cxn modelId="{82D34C27-3255-4778-96BD-206840960F2E}" type="presOf" srcId="{9D7261CF-6334-42B7-90A1-803591F408EE}" destId="{252C7754-5F3E-49C1-979E-EC2A0ED5D181}" srcOrd="0" destOrd="0" presId="urn:microsoft.com/office/officeart/2005/8/layout/hList1"/>
    <dgm:cxn modelId="{9E231987-F3DF-4356-AA60-599B25E5DEC1}" srcId="{A5136E4E-8108-4B5D-8CF2-2DF343D82FD3}" destId="{543F4230-B579-443E-BB89-246AB09363D5}" srcOrd="0" destOrd="0" parTransId="{983B5E43-C134-467D-BD5A-DEB97D22E53B}" sibTransId="{5842215F-4890-4FE9-BE4A-7F03ECAB4200}"/>
    <dgm:cxn modelId="{B13DF6F0-6A7D-43F2-9AB9-3DDD0A8F1836}" srcId="{4F3630B8-29D6-425A-AF6A-349B8B7D431B}" destId="{5A3BEE54-E9F5-42C9-B6AE-540840700E51}" srcOrd="0" destOrd="0" parTransId="{9C997834-A1BE-402C-92AC-DFE390A3B044}" sibTransId="{1BCB2CA5-2055-4218-9B3D-2AD01B590434}"/>
    <dgm:cxn modelId="{9C0D6F26-4DE1-4E28-A24F-8FC14472D7DD}" srcId="{04CCD84B-7EC1-4519-A87F-DEF32BC12DDF}" destId="{A5136E4E-8108-4B5D-8CF2-2DF343D82FD3}" srcOrd="0" destOrd="0" parTransId="{62EC209B-A13A-4FA5-BED7-463AD1AFE838}" sibTransId="{5E93678B-8F35-4618-BBD0-FE8B39BB4E0C}"/>
    <dgm:cxn modelId="{524770D0-F575-4D51-82F1-260361E759E0}" srcId="{4F3630B8-29D6-425A-AF6A-349B8B7D431B}" destId="{D63E4CC5-FDA6-4921-950B-A0D983D651A7}" srcOrd="1" destOrd="0" parTransId="{FFA78E37-31B8-4B19-9711-6DA6CE80B7A7}" sibTransId="{6DC60BC9-77F0-4D9A-8AA1-4BED4FF5C14D}"/>
    <dgm:cxn modelId="{90BD0962-07B2-4C35-8A96-A05F23D54999}" type="presParOf" srcId="{1B05F52F-C186-485F-95DC-6BDBECEDD5B1}" destId="{63401CBC-AEA3-41E3-BD24-C70923E9A854}" srcOrd="0" destOrd="0" presId="urn:microsoft.com/office/officeart/2005/8/layout/hList1"/>
    <dgm:cxn modelId="{1A5061F8-CCD5-4A5C-971C-A3663BA2E453}" type="presParOf" srcId="{63401CBC-AEA3-41E3-BD24-C70923E9A854}" destId="{9EE39B54-3908-4ED5-B157-DFED2474FB57}" srcOrd="0" destOrd="0" presId="urn:microsoft.com/office/officeart/2005/8/layout/hList1"/>
    <dgm:cxn modelId="{AF412A85-C7AD-4641-AC58-3F10CE3175EA}" type="presParOf" srcId="{63401CBC-AEA3-41E3-BD24-C70923E9A854}" destId="{D62E831C-070C-47F9-B7D3-BA305B074FA1}" srcOrd="1" destOrd="0" presId="urn:microsoft.com/office/officeart/2005/8/layout/hList1"/>
    <dgm:cxn modelId="{426B9C2A-0F12-40E7-B8FA-D6E9B65CF22E}" type="presParOf" srcId="{1B05F52F-C186-485F-95DC-6BDBECEDD5B1}" destId="{4032227C-9BB4-463D-AD89-75703CFB534E}" srcOrd="1" destOrd="0" presId="urn:microsoft.com/office/officeart/2005/8/layout/hList1"/>
    <dgm:cxn modelId="{FFAA8F24-C8E3-444E-87A9-EE51B66A7920}" type="presParOf" srcId="{1B05F52F-C186-485F-95DC-6BDBECEDD5B1}" destId="{952B1EA1-4A09-4527-BAC1-877E4B90B36D}" srcOrd="2" destOrd="0" presId="urn:microsoft.com/office/officeart/2005/8/layout/hList1"/>
    <dgm:cxn modelId="{6E2AFA28-16C1-4A24-BD1C-E81C2549D6EA}" type="presParOf" srcId="{952B1EA1-4A09-4527-BAC1-877E4B90B36D}" destId="{252C7754-5F3E-49C1-979E-EC2A0ED5D181}" srcOrd="0" destOrd="0" presId="urn:microsoft.com/office/officeart/2005/8/layout/hList1"/>
    <dgm:cxn modelId="{EFFCE17A-0247-4516-96A3-0809CDC92029}" type="presParOf" srcId="{952B1EA1-4A09-4527-BAC1-877E4B90B36D}" destId="{AC02ABB1-BB9C-4C9D-B618-F7F984CAD39E}" srcOrd="1" destOrd="0" presId="urn:microsoft.com/office/officeart/2005/8/layout/hList1"/>
    <dgm:cxn modelId="{8EC1D1CA-51D9-4080-B211-BCE62B7976D6}" type="presParOf" srcId="{1B05F52F-C186-485F-95DC-6BDBECEDD5B1}" destId="{465F8764-EAA6-459F-BBD7-F5A265AEC912}" srcOrd="3" destOrd="0" presId="urn:microsoft.com/office/officeart/2005/8/layout/hList1"/>
    <dgm:cxn modelId="{26481D14-4070-4E60-A5E1-D1829E2DF82C}" type="presParOf" srcId="{1B05F52F-C186-485F-95DC-6BDBECEDD5B1}" destId="{277F91A4-EC79-49A9-9897-EF89240C6720}" srcOrd="4" destOrd="0" presId="urn:microsoft.com/office/officeart/2005/8/layout/hList1"/>
    <dgm:cxn modelId="{6231BD86-11AE-40BA-B0E4-E5834D3741F2}" type="presParOf" srcId="{277F91A4-EC79-49A9-9897-EF89240C6720}" destId="{08122A35-8C69-4E3A-B1B6-EFEFE7F3F600}" srcOrd="0" destOrd="0" presId="urn:microsoft.com/office/officeart/2005/8/layout/hList1"/>
    <dgm:cxn modelId="{27E784D7-2DDE-4BF7-9624-A6F714498070}" type="presParOf" srcId="{277F91A4-EC79-49A9-9897-EF89240C6720}" destId="{38769BD8-476D-4EA2-8651-3AD87F17BEB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4CCD84B-7EC1-4519-A87F-DEF32BC12DDF}"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A5136E4E-8108-4B5D-8CF2-2DF343D82FD3}">
      <dgm:prSet phldrT="[Text]" custT="1"/>
      <dgm:spPr/>
      <dgm:t>
        <a:bodyPr/>
        <a:lstStyle/>
        <a:p>
          <a:r>
            <a:rPr lang="en-US" sz="2800" dirty="0" smtClean="0">
              <a:latin typeface="Arial Narrow" panose="020B0606020202030204" pitchFamily="34" charset="0"/>
            </a:rPr>
            <a:t>The City</a:t>
          </a:r>
          <a:endParaRPr lang="en-US" sz="2800" dirty="0">
            <a:latin typeface="Arial Narrow" panose="020B0606020202030204" pitchFamily="34" charset="0"/>
          </a:endParaRPr>
        </a:p>
      </dgm:t>
    </dgm:pt>
    <dgm:pt modelId="{62EC209B-A13A-4FA5-BED7-463AD1AFE838}" type="parTrans" cxnId="{9C0D6F26-4DE1-4E28-A24F-8FC14472D7DD}">
      <dgm:prSet/>
      <dgm:spPr/>
      <dgm:t>
        <a:bodyPr/>
        <a:lstStyle/>
        <a:p>
          <a:endParaRPr lang="en-US"/>
        </a:p>
      </dgm:t>
    </dgm:pt>
    <dgm:pt modelId="{5E93678B-8F35-4618-BBD0-FE8B39BB4E0C}" type="sibTrans" cxnId="{9C0D6F26-4DE1-4E28-A24F-8FC14472D7DD}">
      <dgm:prSet/>
      <dgm:spPr/>
      <dgm:t>
        <a:bodyPr/>
        <a:lstStyle/>
        <a:p>
          <a:endParaRPr lang="en-US"/>
        </a:p>
      </dgm:t>
    </dgm:pt>
    <dgm:pt modelId="{543F4230-B579-443E-BB89-246AB09363D5}">
      <dgm:prSet phldrT="[Text]" custT="1"/>
      <dgm:spPr/>
      <dgm:t>
        <a:bodyPr/>
        <a:lstStyle/>
        <a:p>
          <a:r>
            <a:rPr lang="en-US" sz="2000" dirty="0" smtClean="0">
              <a:solidFill>
                <a:srgbClr val="002060"/>
              </a:solidFill>
              <a:latin typeface="Arial Narrow" panose="020B0606020202030204" pitchFamily="34" charset="0"/>
            </a:rPr>
            <a:t>In the City’s agreement with the Rotary Club, the Club was required to and agreed to indemnify the City – the City contractually required that the Rotary Club defend the City.</a:t>
          </a:r>
          <a:endParaRPr lang="en-US" sz="2000" dirty="0">
            <a:solidFill>
              <a:srgbClr val="002060"/>
            </a:solidFill>
            <a:latin typeface="Arial Narrow" panose="020B0606020202030204" pitchFamily="34" charset="0"/>
          </a:endParaRPr>
        </a:p>
      </dgm:t>
    </dgm:pt>
    <dgm:pt modelId="{983B5E43-C134-467D-BD5A-DEB97D22E53B}" type="parTrans" cxnId="{9E231987-F3DF-4356-AA60-599B25E5DEC1}">
      <dgm:prSet/>
      <dgm:spPr/>
      <dgm:t>
        <a:bodyPr/>
        <a:lstStyle/>
        <a:p>
          <a:endParaRPr lang="en-US"/>
        </a:p>
      </dgm:t>
    </dgm:pt>
    <dgm:pt modelId="{5842215F-4890-4FE9-BE4A-7F03ECAB4200}" type="sibTrans" cxnId="{9E231987-F3DF-4356-AA60-599B25E5DEC1}">
      <dgm:prSet/>
      <dgm:spPr/>
      <dgm:t>
        <a:bodyPr/>
        <a:lstStyle/>
        <a:p>
          <a:endParaRPr lang="en-US"/>
        </a:p>
      </dgm:t>
    </dgm:pt>
    <dgm:pt modelId="{9D7261CF-6334-42B7-90A1-803591F408EE}">
      <dgm:prSet phldrT="[Text]" custT="1"/>
      <dgm:spPr/>
      <dgm:t>
        <a:bodyPr/>
        <a:lstStyle/>
        <a:p>
          <a:r>
            <a:rPr lang="en-US" sz="2600" dirty="0" smtClean="0">
              <a:latin typeface="Arial Narrow" panose="020B0606020202030204" pitchFamily="34" charset="0"/>
            </a:rPr>
            <a:t>The Rotary Club</a:t>
          </a:r>
          <a:endParaRPr lang="en-US" sz="2600" dirty="0">
            <a:latin typeface="Arial Narrow" panose="020B0606020202030204" pitchFamily="34" charset="0"/>
          </a:endParaRPr>
        </a:p>
      </dgm:t>
    </dgm:pt>
    <dgm:pt modelId="{660843F4-90D7-43E7-B686-4D6E9ED79538}" type="parTrans" cxnId="{A60390CD-14E8-438D-9C8E-F1C8BAC95008}">
      <dgm:prSet/>
      <dgm:spPr/>
      <dgm:t>
        <a:bodyPr/>
        <a:lstStyle/>
        <a:p>
          <a:endParaRPr lang="en-US"/>
        </a:p>
      </dgm:t>
    </dgm:pt>
    <dgm:pt modelId="{27FEA750-3FB4-4B18-980D-F6816B867173}" type="sibTrans" cxnId="{A60390CD-14E8-438D-9C8E-F1C8BAC95008}">
      <dgm:prSet/>
      <dgm:spPr/>
      <dgm:t>
        <a:bodyPr/>
        <a:lstStyle/>
        <a:p>
          <a:endParaRPr lang="en-US"/>
        </a:p>
      </dgm:t>
    </dgm:pt>
    <dgm:pt modelId="{43EDC6A2-08CE-448F-B435-C2F343B8621F}">
      <dgm:prSet phldrT="[Text]"/>
      <dgm:spPr/>
      <dgm:t>
        <a:bodyPr/>
        <a:lstStyle/>
        <a:p>
          <a:r>
            <a:rPr lang="en-US" dirty="0" smtClean="0">
              <a:solidFill>
                <a:srgbClr val="002060"/>
              </a:solidFill>
              <a:latin typeface="Arial Narrow" panose="020B0606020202030204" pitchFamily="34" charset="0"/>
            </a:rPr>
            <a:t>The Rotary Club could be held responsible for the fair attendee’s medical bills.  </a:t>
          </a:r>
          <a:endParaRPr lang="en-US" dirty="0">
            <a:solidFill>
              <a:srgbClr val="002060"/>
            </a:solidFill>
            <a:latin typeface="Arial Narrow" panose="020B0606020202030204" pitchFamily="34" charset="0"/>
          </a:endParaRPr>
        </a:p>
      </dgm:t>
    </dgm:pt>
    <dgm:pt modelId="{001C9E76-6691-4B38-8150-490C100C0833}" type="parTrans" cxnId="{155BB59A-EF19-4D23-8142-321B439DF77C}">
      <dgm:prSet/>
      <dgm:spPr/>
      <dgm:t>
        <a:bodyPr/>
        <a:lstStyle/>
        <a:p>
          <a:endParaRPr lang="en-US"/>
        </a:p>
      </dgm:t>
    </dgm:pt>
    <dgm:pt modelId="{101A46DE-09C9-4DC1-BEC3-3216342A2D7E}" type="sibTrans" cxnId="{155BB59A-EF19-4D23-8142-321B439DF77C}">
      <dgm:prSet/>
      <dgm:spPr/>
      <dgm:t>
        <a:bodyPr/>
        <a:lstStyle/>
        <a:p>
          <a:endParaRPr lang="en-US"/>
        </a:p>
      </dgm:t>
    </dgm:pt>
    <dgm:pt modelId="{4F3630B8-29D6-425A-AF6A-349B8B7D431B}">
      <dgm:prSet phldrT="[Text]" custT="1"/>
      <dgm:spPr/>
      <dgm:t>
        <a:bodyPr/>
        <a:lstStyle/>
        <a:p>
          <a:r>
            <a:rPr lang="en-US" sz="2800" dirty="0" smtClean="0">
              <a:latin typeface="Arial Narrow" panose="020B0606020202030204" pitchFamily="34" charset="0"/>
            </a:rPr>
            <a:t>The Vendor</a:t>
          </a:r>
          <a:endParaRPr lang="en-US" sz="2800" dirty="0">
            <a:latin typeface="Arial Narrow" panose="020B0606020202030204" pitchFamily="34" charset="0"/>
          </a:endParaRPr>
        </a:p>
      </dgm:t>
    </dgm:pt>
    <dgm:pt modelId="{814DA63F-FAB4-41A4-B3C1-0BA89360C079}" type="parTrans" cxnId="{068A0F37-CAEE-426D-A11C-808950E7C45E}">
      <dgm:prSet/>
      <dgm:spPr/>
      <dgm:t>
        <a:bodyPr/>
        <a:lstStyle/>
        <a:p>
          <a:endParaRPr lang="en-US"/>
        </a:p>
      </dgm:t>
    </dgm:pt>
    <dgm:pt modelId="{093D7A54-CC9F-43D8-BE9D-C1BE5C19BA70}" type="sibTrans" cxnId="{068A0F37-CAEE-426D-A11C-808950E7C45E}">
      <dgm:prSet/>
      <dgm:spPr/>
      <dgm:t>
        <a:bodyPr/>
        <a:lstStyle/>
        <a:p>
          <a:endParaRPr lang="en-US"/>
        </a:p>
      </dgm:t>
    </dgm:pt>
    <dgm:pt modelId="{5A3BEE54-E9F5-42C9-B6AE-540840700E51}">
      <dgm:prSet phldrT="[Text]"/>
      <dgm:spPr/>
      <dgm:t>
        <a:bodyPr/>
        <a:lstStyle/>
        <a:p>
          <a:r>
            <a:rPr lang="en-US" b="0" dirty="0" smtClean="0">
              <a:solidFill>
                <a:srgbClr val="002060"/>
              </a:solidFill>
              <a:latin typeface="Arial Narrow" panose="020B0606020202030204" pitchFamily="34" charset="0"/>
            </a:rPr>
            <a:t>It was their cord.  </a:t>
          </a:r>
          <a:endParaRPr lang="en-US" b="0" dirty="0">
            <a:solidFill>
              <a:srgbClr val="002060"/>
            </a:solidFill>
            <a:latin typeface="Arial Narrow" panose="020B0606020202030204" pitchFamily="34" charset="0"/>
          </a:endParaRPr>
        </a:p>
      </dgm:t>
    </dgm:pt>
    <dgm:pt modelId="{9C997834-A1BE-402C-92AC-DFE390A3B044}" type="parTrans" cxnId="{B13DF6F0-6A7D-43F2-9AB9-3DDD0A8F1836}">
      <dgm:prSet/>
      <dgm:spPr/>
      <dgm:t>
        <a:bodyPr/>
        <a:lstStyle/>
        <a:p>
          <a:endParaRPr lang="en-US"/>
        </a:p>
      </dgm:t>
    </dgm:pt>
    <dgm:pt modelId="{1BCB2CA5-2055-4218-9B3D-2AD01B590434}" type="sibTrans" cxnId="{B13DF6F0-6A7D-43F2-9AB9-3DDD0A8F1836}">
      <dgm:prSet/>
      <dgm:spPr/>
      <dgm:t>
        <a:bodyPr/>
        <a:lstStyle/>
        <a:p>
          <a:endParaRPr lang="en-US"/>
        </a:p>
      </dgm:t>
    </dgm:pt>
    <dgm:pt modelId="{B21D1503-A0E6-4716-A451-10827D50BB5B}">
      <dgm:prSet phldrT="[Text]"/>
      <dgm:spPr/>
      <dgm:t>
        <a:bodyPr/>
        <a:lstStyle/>
        <a:p>
          <a:r>
            <a:rPr lang="en-US" dirty="0" smtClean="0">
              <a:solidFill>
                <a:srgbClr val="002060"/>
              </a:solidFill>
              <a:latin typeface="Arial Narrow" panose="020B0606020202030204" pitchFamily="34" charset="0"/>
            </a:rPr>
            <a:t>The Club leased the park and most likely told the vendor where to set up its cart. </a:t>
          </a:r>
          <a:endParaRPr lang="en-US" dirty="0">
            <a:solidFill>
              <a:srgbClr val="002060"/>
            </a:solidFill>
            <a:latin typeface="Arial Narrow" panose="020B0606020202030204" pitchFamily="34" charset="0"/>
          </a:endParaRPr>
        </a:p>
      </dgm:t>
    </dgm:pt>
    <dgm:pt modelId="{F86E0610-B81B-4C6D-AE5B-46A1F0856F1C}" type="parTrans" cxnId="{C0078C6B-90FD-4DD6-8BBB-FF26820B7635}">
      <dgm:prSet/>
      <dgm:spPr/>
      <dgm:t>
        <a:bodyPr/>
        <a:lstStyle/>
        <a:p>
          <a:endParaRPr lang="en-US"/>
        </a:p>
      </dgm:t>
    </dgm:pt>
    <dgm:pt modelId="{0D6EEE92-6331-4321-B06F-D0686455CD52}" type="sibTrans" cxnId="{C0078C6B-90FD-4DD6-8BBB-FF26820B7635}">
      <dgm:prSet/>
      <dgm:spPr/>
      <dgm:t>
        <a:bodyPr/>
        <a:lstStyle/>
        <a:p>
          <a:endParaRPr lang="en-US"/>
        </a:p>
      </dgm:t>
    </dgm:pt>
    <dgm:pt modelId="{F27B2BFE-6E41-47E4-B2DF-C88D29794EEE}">
      <dgm:prSet phldrT="[Text]"/>
      <dgm:spPr/>
      <dgm:t>
        <a:bodyPr/>
        <a:lstStyle/>
        <a:p>
          <a:r>
            <a:rPr lang="en-US" b="0" dirty="0" smtClean="0">
              <a:solidFill>
                <a:srgbClr val="002060"/>
              </a:solidFill>
              <a:latin typeface="Arial Narrow" panose="020B0606020202030204" pitchFamily="34" charset="0"/>
            </a:rPr>
            <a:t>If it turns out that the vendor is a nineteen year old entrepreneur whose only asset is the funnel maker cart and no formal agreement between the vendor and the Rotary Club was in place, the Rotary Club would most likely be held responsible for the fair attendee’s Bodily Injury claim.</a:t>
          </a:r>
          <a:endParaRPr lang="en-US" b="0" dirty="0">
            <a:solidFill>
              <a:srgbClr val="002060"/>
            </a:solidFill>
            <a:latin typeface="Arial Narrow" panose="020B0606020202030204" pitchFamily="34" charset="0"/>
          </a:endParaRPr>
        </a:p>
      </dgm:t>
    </dgm:pt>
    <dgm:pt modelId="{B795AB28-F820-4A4C-AE6F-D07AC8E0B38C}" type="parTrans" cxnId="{9E368FE3-B1E1-4A19-9057-E8716CF14032}">
      <dgm:prSet/>
      <dgm:spPr/>
      <dgm:t>
        <a:bodyPr/>
        <a:lstStyle/>
        <a:p>
          <a:endParaRPr lang="en-US"/>
        </a:p>
      </dgm:t>
    </dgm:pt>
    <dgm:pt modelId="{156CC301-D9D5-4CA0-B617-06E82DE8AF22}" type="sibTrans" cxnId="{9E368FE3-B1E1-4A19-9057-E8716CF14032}">
      <dgm:prSet/>
      <dgm:spPr/>
      <dgm:t>
        <a:bodyPr/>
        <a:lstStyle/>
        <a:p>
          <a:endParaRPr lang="en-US"/>
        </a:p>
      </dgm:t>
    </dgm:pt>
    <dgm:pt modelId="{1B05F52F-C186-485F-95DC-6BDBECEDD5B1}" type="pres">
      <dgm:prSet presAssocID="{04CCD84B-7EC1-4519-A87F-DEF32BC12DDF}" presName="Name0" presStyleCnt="0">
        <dgm:presLayoutVars>
          <dgm:dir/>
          <dgm:animLvl val="lvl"/>
          <dgm:resizeHandles val="exact"/>
        </dgm:presLayoutVars>
      </dgm:prSet>
      <dgm:spPr/>
      <dgm:t>
        <a:bodyPr/>
        <a:lstStyle/>
        <a:p>
          <a:endParaRPr lang="en-US"/>
        </a:p>
      </dgm:t>
    </dgm:pt>
    <dgm:pt modelId="{63401CBC-AEA3-41E3-BD24-C70923E9A854}" type="pres">
      <dgm:prSet presAssocID="{A5136E4E-8108-4B5D-8CF2-2DF343D82FD3}" presName="composite" presStyleCnt="0"/>
      <dgm:spPr/>
    </dgm:pt>
    <dgm:pt modelId="{9EE39B54-3908-4ED5-B157-DFED2474FB57}" type="pres">
      <dgm:prSet presAssocID="{A5136E4E-8108-4B5D-8CF2-2DF343D82FD3}" presName="parTx" presStyleLbl="alignNode1" presStyleIdx="0" presStyleCnt="3">
        <dgm:presLayoutVars>
          <dgm:chMax val="0"/>
          <dgm:chPref val="0"/>
          <dgm:bulletEnabled val="1"/>
        </dgm:presLayoutVars>
      </dgm:prSet>
      <dgm:spPr/>
      <dgm:t>
        <a:bodyPr/>
        <a:lstStyle/>
        <a:p>
          <a:endParaRPr lang="en-US"/>
        </a:p>
      </dgm:t>
    </dgm:pt>
    <dgm:pt modelId="{D62E831C-070C-47F9-B7D3-BA305B074FA1}" type="pres">
      <dgm:prSet presAssocID="{A5136E4E-8108-4B5D-8CF2-2DF343D82FD3}" presName="desTx" presStyleLbl="alignAccFollowNode1" presStyleIdx="0" presStyleCnt="3">
        <dgm:presLayoutVars>
          <dgm:bulletEnabled val="1"/>
        </dgm:presLayoutVars>
      </dgm:prSet>
      <dgm:spPr/>
      <dgm:t>
        <a:bodyPr/>
        <a:lstStyle/>
        <a:p>
          <a:endParaRPr lang="en-US"/>
        </a:p>
      </dgm:t>
    </dgm:pt>
    <dgm:pt modelId="{4032227C-9BB4-463D-AD89-75703CFB534E}" type="pres">
      <dgm:prSet presAssocID="{5E93678B-8F35-4618-BBD0-FE8B39BB4E0C}" presName="space" presStyleCnt="0"/>
      <dgm:spPr/>
    </dgm:pt>
    <dgm:pt modelId="{952B1EA1-4A09-4527-BAC1-877E4B90B36D}" type="pres">
      <dgm:prSet presAssocID="{9D7261CF-6334-42B7-90A1-803591F408EE}" presName="composite" presStyleCnt="0"/>
      <dgm:spPr/>
    </dgm:pt>
    <dgm:pt modelId="{252C7754-5F3E-49C1-979E-EC2A0ED5D181}" type="pres">
      <dgm:prSet presAssocID="{9D7261CF-6334-42B7-90A1-803591F408EE}" presName="parTx" presStyleLbl="alignNode1" presStyleIdx="1" presStyleCnt="3">
        <dgm:presLayoutVars>
          <dgm:chMax val="0"/>
          <dgm:chPref val="0"/>
          <dgm:bulletEnabled val="1"/>
        </dgm:presLayoutVars>
      </dgm:prSet>
      <dgm:spPr/>
      <dgm:t>
        <a:bodyPr/>
        <a:lstStyle/>
        <a:p>
          <a:endParaRPr lang="en-US"/>
        </a:p>
      </dgm:t>
    </dgm:pt>
    <dgm:pt modelId="{AC02ABB1-BB9C-4C9D-B618-F7F984CAD39E}" type="pres">
      <dgm:prSet presAssocID="{9D7261CF-6334-42B7-90A1-803591F408EE}" presName="desTx" presStyleLbl="alignAccFollowNode1" presStyleIdx="1" presStyleCnt="3">
        <dgm:presLayoutVars>
          <dgm:bulletEnabled val="1"/>
        </dgm:presLayoutVars>
      </dgm:prSet>
      <dgm:spPr/>
      <dgm:t>
        <a:bodyPr/>
        <a:lstStyle/>
        <a:p>
          <a:endParaRPr lang="en-US"/>
        </a:p>
      </dgm:t>
    </dgm:pt>
    <dgm:pt modelId="{465F8764-EAA6-459F-BBD7-F5A265AEC912}" type="pres">
      <dgm:prSet presAssocID="{27FEA750-3FB4-4B18-980D-F6816B867173}" presName="space" presStyleCnt="0"/>
      <dgm:spPr/>
    </dgm:pt>
    <dgm:pt modelId="{277F91A4-EC79-49A9-9897-EF89240C6720}" type="pres">
      <dgm:prSet presAssocID="{4F3630B8-29D6-425A-AF6A-349B8B7D431B}" presName="composite" presStyleCnt="0"/>
      <dgm:spPr/>
    </dgm:pt>
    <dgm:pt modelId="{08122A35-8C69-4E3A-B1B6-EFEFE7F3F600}" type="pres">
      <dgm:prSet presAssocID="{4F3630B8-29D6-425A-AF6A-349B8B7D431B}" presName="parTx" presStyleLbl="alignNode1" presStyleIdx="2" presStyleCnt="3">
        <dgm:presLayoutVars>
          <dgm:chMax val="0"/>
          <dgm:chPref val="0"/>
          <dgm:bulletEnabled val="1"/>
        </dgm:presLayoutVars>
      </dgm:prSet>
      <dgm:spPr/>
      <dgm:t>
        <a:bodyPr/>
        <a:lstStyle/>
        <a:p>
          <a:endParaRPr lang="en-US"/>
        </a:p>
      </dgm:t>
    </dgm:pt>
    <dgm:pt modelId="{38769BD8-476D-4EA2-8651-3AD87F17BEB8}" type="pres">
      <dgm:prSet presAssocID="{4F3630B8-29D6-425A-AF6A-349B8B7D431B}" presName="desTx" presStyleLbl="alignAccFollowNode1" presStyleIdx="2" presStyleCnt="3">
        <dgm:presLayoutVars>
          <dgm:bulletEnabled val="1"/>
        </dgm:presLayoutVars>
      </dgm:prSet>
      <dgm:spPr/>
      <dgm:t>
        <a:bodyPr/>
        <a:lstStyle/>
        <a:p>
          <a:endParaRPr lang="en-US"/>
        </a:p>
      </dgm:t>
    </dgm:pt>
  </dgm:ptLst>
  <dgm:cxnLst>
    <dgm:cxn modelId="{9A766842-2959-4F81-8CE2-4A44516DC204}" type="presOf" srcId="{04CCD84B-7EC1-4519-A87F-DEF32BC12DDF}" destId="{1B05F52F-C186-485F-95DC-6BDBECEDD5B1}" srcOrd="0" destOrd="0" presId="urn:microsoft.com/office/officeart/2005/8/layout/hList1"/>
    <dgm:cxn modelId="{3839190D-8D73-4C69-A531-625D5D266090}" type="presOf" srcId="{A5136E4E-8108-4B5D-8CF2-2DF343D82FD3}" destId="{9EE39B54-3908-4ED5-B157-DFED2474FB57}" srcOrd="0" destOrd="0" presId="urn:microsoft.com/office/officeart/2005/8/layout/hList1"/>
    <dgm:cxn modelId="{03B81748-278F-4C5F-85E5-27574472754B}" type="presOf" srcId="{543F4230-B579-443E-BB89-246AB09363D5}" destId="{D62E831C-070C-47F9-B7D3-BA305B074FA1}" srcOrd="0" destOrd="0" presId="urn:microsoft.com/office/officeart/2005/8/layout/hList1"/>
    <dgm:cxn modelId="{CAE49EFD-CE03-4986-8D83-ACC9FB862088}" type="presOf" srcId="{B21D1503-A0E6-4716-A451-10827D50BB5B}" destId="{AC02ABB1-BB9C-4C9D-B618-F7F984CAD39E}" srcOrd="0" destOrd="1" presId="urn:microsoft.com/office/officeart/2005/8/layout/hList1"/>
    <dgm:cxn modelId="{9E368FE3-B1E1-4A19-9057-E8716CF14032}" srcId="{4F3630B8-29D6-425A-AF6A-349B8B7D431B}" destId="{F27B2BFE-6E41-47E4-B2DF-C88D29794EEE}" srcOrd="1" destOrd="0" parTransId="{B795AB28-F820-4A4C-AE6F-D07AC8E0B38C}" sibTransId="{156CC301-D9D5-4CA0-B617-06E82DE8AF22}"/>
    <dgm:cxn modelId="{068A0F37-CAEE-426D-A11C-808950E7C45E}" srcId="{04CCD84B-7EC1-4519-A87F-DEF32BC12DDF}" destId="{4F3630B8-29D6-425A-AF6A-349B8B7D431B}" srcOrd="2" destOrd="0" parTransId="{814DA63F-FAB4-41A4-B3C1-0BA89360C079}" sibTransId="{093D7A54-CC9F-43D8-BE9D-C1BE5C19BA70}"/>
    <dgm:cxn modelId="{9D0BC851-A12E-4C37-B61C-C82E49D93CAC}" type="presOf" srcId="{4F3630B8-29D6-425A-AF6A-349B8B7D431B}" destId="{08122A35-8C69-4E3A-B1B6-EFEFE7F3F600}" srcOrd="0" destOrd="0" presId="urn:microsoft.com/office/officeart/2005/8/layout/hList1"/>
    <dgm:cxn modelId="{A8D113B1-6322-41CE-A7AD-BA86AD038D50}" type="presOf" srcId="{5A3BEE54-E9F5-42C9-B6AE-540840700E51}" destId="{38769BD8-476D-4EA2-8651-3AD87F17BEB8}" srcOrd="0" destOrd="0" presId="urn:microsoft.com/office/officeart/2005/8/layout/hList1"/>
    <dgm:cxn modelId="{A60390CD-14E8-438D-9C8E-F1C8BAC95008}" srcId="{04CCD84B-7EC1-4519-A87F-DEF32BC12DDF}" destId="{9D7261CF-6334-42B7-90A1-803591F408EE}" srcOrd="1" destOrd="0" parTransId="{660843F4-90D7-43E7-B686-4D6E9ED79538}" sibTransId="{27FEA750-3FB4-4B18-980D-F6816B867173}"/>
    <dgm:cxn modelId="{B0B0F91C-1E00-4AD6-8F66-FAE16D49F21B}" type="presOf" srcId="{43EDC6A2-08CE-448F-B435-C2F343B8621F}" destId="{AC02ABB1-BB9C-4C9D-B618-F7F984CAD39E}" srcOrd="0" destOrd="0" presId="urn:microsoft.com/office/officeart/2005/8/layout/hList1"/>
    <dgm:cxn modelId="{155BB59A-EF19-4D23-8142-321B439DF77C}" srcId="{9D7261CF-6334-42B7-90A1-803591F408EE}" destId="{43EDC6A2-08CE-448F-B435-C2F343B8621F}" srcOrd="0" destOrd="0" parTransId="{001C9E76-6691-4B38-8150-490C100C0833}" sibTransId="{101A46DE-09C9-4DC1-BEC3-3216342A2D7E}"/>
    <dgm:cxn modelId="{9F366EBF-B915-451B-8B79-3C9A066E9789}" type="presOf" srcId="{F27B2BFE-6E41-47E4-B2DF-C88D29794EEE}" destId="{38769BD8-476D-4EA2-8651-3AD87F17BEB8}" srcOrd="0" destOrd="1" presId="urn:microsoft.com/office/officeart/2005/8/layout/hList1"/>
    <dgm:cxn modelId="{82D34C27-3255-4778-96BD-206840960F2E}" type="presOf" srcId="{9D7261CF-6334-42B7-90A1-803591F408EE}" destId="{252C7754-5F3E-49C1-979E-EC2A0ED5D181}" srcOrd="0" destOrd="0" presId="urn:microsoft.com/office/officeart/2005/8/layout/hList1"/>
    <dgm:cxn modelId="{9E231987-F3DF-4356-AA60-599B25E5DEC1}" srcId="{A5136E4E-8108-4B5D-8CF2-2DF343D82FD3}" destId="{543F4230-B579-443E-BB89-246AB09363D5}" srcOrd="0" destOrd="0" parTransId="{983B5E43-C134-467D-BD5A-DEB97D22E53B}" sibTransId="{5842215F-4890-4FE9-BE4A-7F03ECAB4200}"/>
    <dgm:cxn modelId="{B13DF6F0-6A7D-43F2-9AB9-3DDD0A8F1836}" srcId="{4F3630B8-29D6-425A-AF6A-349B8B7D431B}" destId="{5A3BEE54-E9F5-42C9-B6AE-540840700E51}" srcOrd="0" destOrd="0" parTransId="{9C997834-A1BE-402C-92AC-DFE390A3B044}" sibTransId="{1BCB2CA5-2055-4218-9B3D-2AD01B590434}"/>
    <dgm:cxn modelId="{C0078C6B-90FD-4DD6-8BBB-FF26820B7635}" srcId="{9D7261CF-6334-42B7-90A1-803591F408EE}" destId="{B21D1503-A0E6-4716-A451-10827D50BB5B}" srcOrd="1" destOrd="0" parTransId="{F86E0610-B81B-4C6D-AE5B-46A1F0856F1C}" sibTransId="{0D6EEE92-6331-4321-B06F-D0686455CD52}"/>
    <dgm:cxn modelId="{9C0D6F26-4DE1-4E28-A24F-8FC14472D7DD}" srcId="{04CCD84B-7EC1-4519-A87F-DEF32BC12DDF}" destId="{A5136E4E-8108-4B5D-8CF2-2DF343D82FD3}" srcOrd="0" destOrd="0" parTransId="{62EC209B-A13A-4FA5-BED7-463AD1AFE838}" sibTransId="{5E93678B-8F35-4618-BBD0-FE8B39BB4E0C}"/>
    <dgm:cxn modelId="{90BD0962-07B2-4C35-8A96-A05F23D54999}" type="presParOf" srcId="{1B05F52F-C186-485F-95DC-6BDBECEDD5B1}" destId="{63401CBC-AEA3-41E3-BD24-C70923E9A854}" srcOrd="0" destOrd="0" presId="urn:microsoft.com/office/officeart/2005/8/layout/hList1"/>
    <dgm:cxn modelId="{1A5061F8-CCD5-4A5C-971C-A3663BA2E453}" type="presParOf" srcId="{63401CBC-AEA3-41E3-BD24-C70923E9A854}" destId="{9EE39B54-3908-4ED5-B157-DFED2474FB57}" srcOrd="0" destOrd="0" presId="urn:microsoft.com/office/officeart/2005/8/layout/hList1"/>
    <dgm:cxn modelId="{AF412A85-C7AD-4641-AC58-3F10CE3175EA}" type="presParOf" srcId="{63401CBC-AEA3-41E3-BD24-C70923E9A854}" destId="{D62E831C-070C-47F9-B7D3-BA305B074FA1}" srcOrd="1" destOrd="0" presId="urn:microsoft.com/office/officeart/2005/8/layout/hList1"/>
    <dgm:cxn modelId="{426B9C2A-0F12-40E7-B8FA-D6E9B65CF22E}" type="presParOf" srcId="{1B05F52F-C186-485F-95DC-6BDBECEDD5B1}" destId="{4032227C-9BB4-463D-AD89-75703CFB534E}" srcOrd="1" destOrd="0" presId="urn:microsoft.com/office/officeart/2005/8/layout/hList1"/>
    <dgm:cxn modelId="{FFAA8F24-C8E3-444E-87A9-EE51B66A7920}" type="presParOf" srcId="{1B05F52F-C186-485F-95DC-6BDBECEDD5B1}" destId="{952B1EA1-4A09-4527-BAC1-877E4B90B36D}" srcOrd="2" destOrd="0" presId="urn:microsoft.com/office/officeart/2005/8/layout/hList1"/>
    <dgm:cxn modelId="{6E2AFA28-16C1-4A24-BD1C-E81C2549D6EA}" type="presParOf" srcId="{952B1EA1-4A09-4527-BAC1-877E4B90B36D}" destId="{252C7754-5F3E-49C1-979E-EC2A0ED5D181}" srcOrd="0" destOrd="0" presId="urn:microsoft.com/office/officeart/2005/8/layout/hList1"/>
    <dgm:cxn modelId="{EFFCE17A-0247-4516-96A3-0809CDC92029}" type="presParOf" srcId="{952B1EA1-4A09-4527-BAC1-877E4B90B36D}" destId="{AC02ABB1-BB9C-4C9D-B618-F7F984CAD39E}" srcOrd="1" destOrd="0" presId="urn:microsoft.com/office/officeart/2005/8/layout/hList1"/>
    <dgm:cxn modelId="{8EC1D1CA-51D9-4080-B211-BCE62B7976D6}" type="presParOf" srcId="{1B05F52F-C186-485F-95DC-6BDBECEDD5B1}" destId="{465F8764-EAA6-459F-BBD7-F5A265AEC912}" srcOrd="3" destOrd="0" presId="urn:microsoft.com/office/officeart/2005/8/layout/hList1"/>
    <dgm:cxn modelId="{26481D14-4070-4E60-A5E1-D1829E2DF82C}" type="presParOf" srcId="{1B05F52F-C186-485F-95DC-6BDBECEDD5B1}" destId="{277F91A4-EC79-49A9-9897-EF89240C6720}" srcOrd="4" destOrd="0" presId="urn:microsoft.com/office/officeart/2005/8/layout/hList1"/>
    <dgm:cxn modelId="{6231BD86-11AE-40BA-B0E4-E5834D3741F2}" type="presParOf" srcId="{277F91A4-EC79-49A9-9897-EF89240C6720}" destId="{08122A35-8C69-4E3A-B1B6-EFEFE7F3F600}" srcOrd="0" destOrd="0" presId="urn:microsoft.com/office/officeart/2005/8/layout/hList1"/>
    <dgm:cxn modelId="{27E784D7-2DDE-4BF7-9624-A6F714498070}" type="presParOf" srcId="{277F91A4-EC79-49A9-9897-EF89240C6720}" destId="{38769BD8-476D-4EA2-8651-3AD87F17BEB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DBEB7B3-58C2-48C6-AED1-8A5B1BB36371}"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en-US"/>
        </a:p>
      </dgm:t>
    </dgm:pt>
    <dgm:pt modelId="{722D8354-200F-4CFF-B337-F51DDB69E62D}">
      <dgm:prSet phldrT="[Text]" custT="1"/>
      <dgm:spPr/>
      <dgm:t>
        <a:bodyPr/>
        <a:lstStyle/>
        <a:p>
          <a:r>
            <a:rPr lang="en-US" sz="2800" dirty="0" smtClean="0">
              <a:latin typeface="Arial Narrow" panose="020B0606020202030204" pitchFamily="34" charset="0"/>
            </a:rPr>
            <a:t>Requires the vendor to indemnify the Rotary Club</a:t>
          </a:r>
          <a:endParaRPr lang="en-US" sz="2800" dirty="0">
            <a:latin typeface="Arial Narrow" panose="020B0606020202030204" pitchFamily="34" charset="0"/>
          </a:endParaRPr>
        </a:p>
      </dgm:t>
    </dgm:pt>
    <dgm:pt modelId="{8F67DDFF-E149-4655-8635-63F4538E38CF}" type="parTrans" cxnId="{1DBEB88D-41C4-400D-9790-C515AB69E9B6}">
      <dgm:prSet/>
      <dgm:spPr/>
      <dgm:t>
        <a:bodyPr/>
        <a:lstStyle/>
        <a:p>
          <a:endParaRPr lang="en-US"/>
        </a:p>
      </dgm:t>
    </dgm:pt>
    <dgm:pt modelId="{0DFA3CA1-FFCE-4CC1-B767-A651499084A7}" type="sibTrans" cxnId="{1DBEB88D-41C4-400D-9790-C515AB69E9B6}">
      <dgm:prSet/>
      <dgm:spPr/>
      <dgm:t>
        <a:bodyPr/>
        <a:lstStyle/>
        <a:p>
          <a:endParaRPr lang="en-US"/>
        </a:p>
      </dgm:t>
    </dgm:pt>
    <dgm:pt modelId="{1CFFEFB1-7261-44C2-8C47-F10CFEF2E568}">
      <dgm:prSet phldrT="[Text]" custT="1"/>
      <dgm:spPr/>
      <dgm:t>
        <a:bodyPr/>
        <a:lstStyle/>
        <a:p>
          <a:r>
            <a:rPr lang="en-US" sz="2800" dirty="0" smtClean="0">
              <a:latin typeface="Arial Narrow" panose="020B0606020202030204" pitchFamily="34" charset="0"/>
            </a:rPr>
            <a:t>Requires the vendor to carry General Liability Insurance</a:t>
          </a:r>
          <a:endParaRPr lang="en-US" sz="2800" dirty="0">
            <a:latin typeface="Arial Narrow" panose="020B0606020202030204" pitchFamily="34" charset="0"/>
          </a:endParaRPr>
        </a:p>
      </dgm:t>
    </dgm:pt>
    <dgm:pt modelId="{6CC26EB9-24E7-4904-A46C-B328F24A1189}" type="parTrans" cxnId="{B08EA318-A591-4776-84C7-BB0804996FD9}">
      <dgm:prSet/>
      <dgm:spPr/>
      <dgm:t>
        <a:bodyPr/>
        <a:lstStyle/>
        <a:p>
          <a:endParaRPr lang="en-US"/>
        </a:p>
      </dgm:t>
    </dgm:pt>
    <dgm:pt modelId="{CF11563C-70FE-44E4-B8EC-52D873EC13B9}" type="sibTrans" cxnId="{B08EA318-A591-4776-84C7-BB0804996FD9}">
      <dgm:prSet/>
      <dgm:spPr/>
      <dgm:t>
        <a:bodyPr/>
        <a:lstStyle/>
        <a:p>
          <a:endParaRPr lang="en-US"/>
        </a:p>
      </dgm:t>
    </dgm:pt>
    <dgm:pt modelId="{B613F7C6-98CC-4D34-B4C6-05788EE6AFE8}">
      <dgm:prSet phldrT="[Text]" custT="1"/>
      <dgm:spPr/>
      <dgm:t>
        <a:bodyPr/>
        <a:lstStyle/>
        <a:p>
          <a:r>
            <a:rPr lang="en-US" sz="2400" dirty="0" smtClean="0">
              <a:latin typeface="Arial Narrow" panose="020B0606020202030204" pitchFamily="34" charset="0"/>
            </a:rPr>
            <a:t>Requires the vendor to name the Rotary Club as an additional insured on their General Liability policy</a:t>
          </a:r>
          <a:endParaRPr lang="en-US" sz="2400" dirty="0">
            <a:latin typeface="Arial Narrow" panose="020B0606020202030204" pitchFamily="34" charset="0"/>
          </a:endParaRPr>
        </a:p>
      </dgm:t>
    </dgm:pt>
    <dgm:pt modelId="{BFAEE4B6-6B37-482A-9ECC-496AA40F7401}" type="parTrans" cxnId="{2C18A8A5-584A-477E-B137-722DDEF96FE7}">
      <dgm:prSet/>
      <dgm:spPr/>
      <dgm:t>
        <a:bodyPr/>
        <a:lstStyle/>
        <a:p>
          <a:endParaRPr lang="en-US"/>
        </a:p>
      </dgm:t>
    </dgm:pt>
    <dgm:pt modelId="{ED06FFBB-E595-49BA-80C9-E68BE82A43A1}" type="sibTrans" cxnId="{2C18A8A5-584A-477E-B137-722DDEF96FE7}">
      <dgm:prSet/>
      <dgm:spPr/>
      <dgm:t>
        <a:bodyPr/>
        <a:lstStyle/>
        <a:p>
          <a:endParaRPr lang="en-US"/>
        </a:p>
      </dgm:t>
    </dgm:pt>
    <dgm:pt modelId="{B42D4549-E8B8-435A-BB91-C0CD6A261BDE}" type="pres">
      <dgm:prSet presAssocID="{4DBEB7B3-58C2-48C6-AED1-8A5B1BB36371}" presName="Name0" presStyleCnt="0">
        <dgm:presLayoutVars>
          <dgm:dir/>
          <dgm:resizeHandles val="exact"/>
        </dgm:presLayoutVars>
      </dgm:prSet>
      <dgm:spPr/>
      <dgm:t>
        <a:bodyPr/>
        <a:lstStyle/>
        <a:p>
          <a:endParaRPr lang="en-US"/>
        </a:p>
      </dgm:t>
    </dgm:pt>
    <dgm:pt modelId="{9227B772-89ED-4BBC-8090-9EC7A0BCBB58}" type="pres">
      <dgm:prSet presAssocID="{722D8354-200F-4CFF-B337-F51DDB69E62D}" presName="node" presStyleLbl="node1" presStyleIdx="0" presStyleCnt="3" custLinFactNeighborX="24948" custLinFactNeighborY="-1348">
        <dgm:presLayoutVars>
          <dgm:bulletEnabled val="1"/>
        </dgm:presLayoutVars>
      </dgm:prSet>
      <dgm:spPr/>
      <dgm:t>
        <a:bodyPr/>
        <a:lstStyle/>
        <a:p>
          <a:endParaRPr lang="en-US"/>
        </a:p>
      </dgm:t>
    </dgm:pt>
    <dgm:pt modelId="{495EDEB3-5AAA-4954-8159-47480A6F054F}" type="pres">
      <dgm:prSet presAssocID="{0DFA3CA1-FFCE-4CC1-B767-A651499084A7}" presName="sibTrans" presStyleCnt="0"/>
      <dgm:spPr/>
    </dgm:pt>
    <dgm:pt modelId="{82D817B6-469B-428F-9595-3FB716ED9433}" type="pres">
      <dgm:prSet presAssocID="{1CFFEFB1-7261-44C2-8C47-F10CFEF2E568}" presName="node" presStyleLbl="node1" presStyleIdx="1" presStyleCnt="3">
        <dgm:presLayoutVars>
          <dgm:bulletEnabled val="1"/>
        </dgm:presLayoutVars>
      </dgm:prSet>
      <dgm:spPr/>
      <dgm:t>
        <a:bodyPr/>
        <a:lstStyle/>
        <a:p>
          <a:endParaRPr lang="en-US"/>
        </a:p>
      </dgm:t>
    </dgm:pt>
    <dgm:pt modelId="{E420FBAC-C60D-4F68-9FB2-E22DF175B0EB}" type="pres">
      <dgm:prSet presAssocID="{CF11563C-70FE-44E4-B8EC-52D873EC13B9}" presName="sibTrans" presStyleCnt="0"/>
      <dgm:spPr/>
    </dgm:pt>
    <dgm:pt modelId="{F140F547-4C11-4C2F-93C4-A04F994B02CC}" type="pres">
      <dgm:prSet presAssocID="{B613F7C6-98CC-4D34-B4C6-05788EE6AFE8}" presName="node" presStyleLbl="node1" presStyleIdx="2" presStyleCnt="3" custLinFactNeighborX="-41034" custLinFactNeighborY="-890">
        <dgm:presLayoutVars>
          <dgm:bulletEnabled val="1"/>
        </dgm:presLayoutVars>
      </dgm:prSet>
      <dgm:spPr/>
      <dgm:t>
        <a:bodyPr/>
        <a:lstStyle/>
        <a:p>
          <a:endParaRPr lang="en-US"/>
        </a:p>
      </dgm:t>
    </dgm:pt>
  </dgm:ptLst>
  <dgm:cxnLst>
    <dgm:cxn modelId="{D8CBAEAF-9214-4222-8127-3AF251067B31}" type="presOf" srcId="{B613F7C6-98CC-4D34-B4C6-05788EE6AFE8}" destId="{F140F547-4C11-4C2F-93C4-A04F994B02CC}" srcOrd="0" destOrd="0" presId="urn:microsoft.com/office/officeart/2005/8/layout/hList6"/>
    <dgm:cxn modelId="{2FB3E10D-C498-4EB2-BA7A-3145D293E062}" type="presOf" srcId="{722D8354-200F-4CFF-B337-F51DDB69E62D}" destId="{9227B772-89ED-4BBC-8090-9EC7A0BCBB58}" srcOrd="0" destOrd="0" presId="urn:microsoft.com/office/officeart/2005/8/layout/hList6"/>
    <dgm:cxn modelId="{B08EA318-A591-4776-84C7-BB0804996FD9}" srcId="{4DBEB7B3-58C2-48C6-AED1-8A5B1BB36371}" destId="{1CFFEFB1-7261-44C2-8C47-F10CFEF2E568}" srcOrd="1" destOrd="0" parTransId="{6CC26EB9-24E7-4904-A46C-B328F24A1189}" sibTransId="{CF11563C-70FE-44E4-B8EC-52D873EC13B9}"/>
    <dgm:cxn modelId="{432150E4-259A-4C53-A3AB-94AF2BC52BF5}" type="presOf" srcId="{4DBEB7B3-58C2-48C6-AED1-8A5B1BB36371}" destId="{B42D4549-E8B8-435A-BB91-C0CD6A261BDE}" srcOrd="0" destOrd="0" presId="urn:microsoft.com/office/officeart/2005/8/layout/hList6"/>
    <dgm:cxn modelId="{6C2E1EE2-9FC9-4E3C-B4A6-14BF8F53737F}" type="presOf" srcId="{1CFFEFB1-7261-44C2-8C47-F10CFEF2E568}" destId="{82D817B6-469B-428F-9595-3FB716ED9433}" srcOrd="0" destOrd="0" presId="urn:microsoft.com/office/officeart/2005/8/layout/hList6"/>
    <dgm:cxn modelId="{2C18A8A5-584A-477E-B137-722DDEF96FE7}" srcId="{4DBEB7B3-58C2-48C6-AED1-8A5B1BB36371}" destId="{B613F7C6-98CC-4D34-B4C6-05788EE6AFE8}" srcOrd="2" destOrd="0" parTransId="{BFAEE4B6-6B37-482A-9ECC-496AA40F7401}" sibTransId="{ED06FFBB-E595-49BA-80C9-E68BE82A43A1}"/>
    <dgm:cxn modelId="{1DBEB88D-41C4-400D-9790-C515AB69E9B6}" srcId="{4DBEB7B3-58C2-48C6-AED1-8A5B1BB36371}" destId="{722D8354-200F-4CFF-B337-F51DDB69E62D}" srcOrd="0" destOrd="0" parTransId="{8F67DDFF-E149-4655-8635-63F4538E38CF}" sibTransId="{0DFA3CA1-FFCE-4CC1-B767-A651499084A7}"/>
    <dgm:cxn modelId="{48DA33D3-7CBB-4958-8136-42B5C34C30F0}" type="presParOf" srcId="{B42D4549-E8B8-435A-BB91-C0CD6A261BDE}" destId="{9227B772-89ED-4BBC-8090-9EC7A0BCBB58}" srcOrd="0" destOrd="0" presId="urn:microsoft.com/office/officeart/2005/8/layout/hList6"/>
    <dgm:cxn modelId="{9956823D-A6DB-4378-8503-D3C90DBD9175}" type="presParOf" srcId="{B42D4549-E8B8-435A-BB91-C0CD6A261BDE}" destId="{495EDEB3-5AAA-4954-8159-47480A6F054F}" srcOrd="1" destOrd="0" presId="urn:microsoft.com/office/officeart/2005/8/layout/hList6"/>
    <dgm:cxn modelId="{D7139A5C-5550-435D-8833-8AA585BEA28E}" type="presParOf" srcId="{B42D4549-E8B8-435A-BB91-C0CD6A261BDE}" destId="{82D817B6-469B-428F-9595-3FB716ED9433}" srcOrd="2" destOrd="0" presId="urn:microsoft.com/office/officeart/2005/8/layout/hList6"/>
    <dgm:cxn modelId="{9E991719-1A2A-40CC-AC0B-24FE1DEA35BB}" type="presParOf" srcId="{B42D4549-E8B8-435A-BB91-C0CD6A261BDE}" destId="{E420FBAC-C60D-4F68-9FB2-E22DF175B0EB}" srcOrd="3" destOrd="0" presId="urn:microsoft.com/office/officeart/2005/8/layout/hList6"/>
    <dgm:cxn modelId="{EF3A24EB-43B9-4481-98D0-9E1AEEA0D8F0}" type="presParOf" srcId="{B42D4549-E8B8-435A-BB91-C0CD6A261BDE}" destId="{F140F547-4C11-4C2F-93C4-A04F994B02CC}"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3E36C32-70BC-4E85-A018-A9B54BBCB1DF}"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US"/>
        </a:p>
      </dgm:t>
    </dgm:pt>
    <dgm:pt modelId="{192D8EDF-0CAF-484A-8B34-A42AA386257E}">
      <dgm:prSet phldrT="[Text]" custT="1"/>
      <dgm:spPr/>
      <dgm:t>
        <a:bodyPr anchor="ctr"/>
        <a:lstStyle/>
        <a:p>
          <a:r>
            <a:rPr lang="en-US" sz="2800" b="1" dirty="0" smtClean="0">
              <a:effectLst>
                <a:outerShdw blurRad="38100" dist="38100" dir="2700000" algn="tl">
                  <a:srgbClr val="000000">
                    <a:alpha val="43137"/>
                  </a:srgbClr>
                </a:outerShdw>
              </a:effectLst>
              <a:latin typeface="Arial Narrow" panose="020B0606020202030204" pitchFamily="34" charset="0"/>
            </a:rPr>
            <a:t>Lockton (insurance broker)</a:t>
          </a:r>
        </a:p>
        <a:p>
          <a:r>
            <a:rPr lang="en-US" sz="2400" dirty="0" smtClean="0">
              <a:effectLst>
                <a:outerShdw blurRad="38100" dist="38100" dir="2700000" algn="tl">
                  <a:srgbClr val="000000">
                    <a:alpha val="43137"/>
                  </a:srgbClr>
                </a:outerShdw>
              </a:effectLst>
              <a:latin typeface="Arial Narrow" panose="020B0606020202030204" pitchFamily="34" charset="0"/>
            </a:rPr>
            <a:t>Toll Free: 1-800-921-3172    Email: rotary@lockton.com</a:t>
          </a:r>
          <a:endParaRPr lang="en-US" sz="2800" dirty="0">
            <a:effectLst>
              <a:outerShdw blurRad="38100" dist="38100" dir="2700000" algn="tl">
                <a:srgbClr val="000000">
                  <a:alpha val="43137"/>
                </a:srgbClr>
              </a:outerShdw>
            </a:effectLst>
            <a:latin typeface="Arial Narrow" panose="020B0606020202030204" pitchFamily="34" charset="0"/>
          </a:endParaRPr>
        </a:p>
      </dgm:t>
    </dgm:pt>
    <dgm:pt modelId="{8B601904-A606-4245-9431-5F3FA218CA05}" type="parTrans" cxnId="{EACBDCF9-6DB1-44A2-B19A-CAD19CC29394}">
      <dgm:prSet/>
      <dgm:spPr/>
      <dgm:t>
        <a:bodyPr/>
        <a:lstStyle/>
        <a:p>
          <a:endParaRPr lang="en-US"/>
        </a:p>
      </dgm:t>
    </dgm:pt>
    <dgm:pt modelId="{75CC2064-9FF9-4C93-A0DB-C505AE04BDF5}" type="sibTrans" cxnId="{EACBDCF9-6DB1-44A2-B19A-CAD19CC29394}">
      <dgm:prSet/>
      <dgm:spPr/>
      <dgm:t>
        <a:bodyPr/>
        <a:lstStyle/>
        <a:p>
          <a:endParaRPr lang="en-US"/>
        </a:p>
      </dgm:t>
    </dgm:pt>
    <dgm:pt modelId="{29F3775B-8C31-4BFF-892C-B35E1DCCEEA4}">
      <dgm:prSet phldrT="[Text]"/>
      <dgm:spPr/>
      <dgm:t>
        <a:bodyPr anchor="ctr"/>
        <a:lstStyle/>
        <a:p>
          <a:r>
            <a:rPr lang="en-US" b="1" dirty="0" smtClean="0">
              <a:effectLst>
                <a:outerShdw blurRad="38100" dist="38100" dir="2700000" algn="tl">
                  <a:srgbClr val="000000">
                    <a:alpha val="43137"/>
                  </a:srgbClr>
                </a:outerShdw>
              </a:effectLst>
              <a:latin typeface="Arial Narrow" panose="020B0606020202030204" pitchFamily="34" charset="0"/>
            </a:rPr>
            <a:t>E-Mailings from Risk Management to Club &amp; District Officers</a:t>
          </a:r>
          <a:endParaRPr lang="en-US" b="1" dirty="0">
            <a:effectLst>
              <a:outerShdw blurRad="38100" dist="38100" dir="2700000" algn="tl">
                <a:srgbClr val="000000">
                  <a:alpha val="43137"/>
                </a:srgbClr>
              </a:outerShdw>
            </a:effectLst>
            <a:latin typeface="Arial Narrow" panose="020B0606020202030204" pitchFamily="34" charset="0"/>
          </a:endParaRPr>
        </a:p>
      </dgm:t>
    </dgm:pt>
    <dgm:pt modelId="{305BA525-289A-4A88-9499-B4F0ED620AF1}" type="parTrans" cxnId="{13D28CD6-5FD2-46E3-8946-D00D4F370AA9}">
      <dgm:prSet/>
      <dgm:spPr/>
      <dgm:t>
        <a:bodyPr/>
        <a:lstStyle/>
        <a:p>
          <a:endParaRPr lang="en-US"/>
        </a:p>
      </dgm:t>
    </dgm:pt>
    <dgm:pt modelId="{7C624A25-0B95-4CB4-A764-0F2612B0A764}" type="sibTrans" cxnId="{13D28CD6-5FD2-46E3-8946-D00D4F370AA9}">
      <dgm:prSet/>
      <dgm:spPr/>
      <dgm:t>
        <a:bodyPr/>
        <a:lstStyle/>
        <a:p>
          <a:endParaRPr lang="en-US"/>
        </a:p>
      </dgm:t>
    </dgm:pt>
    <dgm:pt modelId="{FD546EC8-0ABA-4C4D-9FF0-EF2883844C09}">
      <dgm:prSet phldrT="[Text]" custT="1"/>
      <dgm:spPr/>
      <dgm:t>
        <a:bodyPr anchor="ctr"/>
        <a:lstStyle/>
        <a:p>
          <a:r>
            <a:rPr lang="en-US" sz="2800" b="1" dirty="0" smtClean="0">
              <a:effectLst>
                <a:outerShdw blurRad="38100" dist="38100" dir="2700000" algn="tl">
                  <a:srgbClr val="000000">
                    <a:alpha val="43137"/>
                  </a:srgbClr>
                </a:outerShdw>
              </a:effectLst>
              <a:latin typeface="Arial Narrow" panose="020B0606020202030204" pitchFamily="34" charset="0"/>
            </a:rPr>
            <a:t>Insurance</a:t>
          </a:r>
          <a:r>
            <a:rPr lang="en-US" sz="24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Portal</a:t>
          </a:r>
          <a:endParaRPr lang="en-US" sz="2400" b="1" dirty="0">
            <a:effectLst>
              <a:outerShdw blurRad="38100" dist="38100" dir="2700000" algn="tl">
                <a:srgbClr val="000000">
                  <a:alpha val="43137"/>
                </a:srgbClr>
              </a:outerShdw>
            </a:effectLst>
            <a:latin typeface="Arial Narrow" panose="020B0606020202030204" pitchFamily="34" charset="0"/>
          </a:endParaRPr>
        </a:p>
      </dgm:t>
    </dgm:pt>
    <dgm:pt modelId="{70578848-9F44-4B30-B435-282BC90D4BD9}" type="parTrans" cxnId="{AF699915-64D4-49D8-B0AB-B40253ACB48A}">
      <dgm:prSet/>
      <dgm:spPr/>
      <dgm:t>
        <a:bodyPr/>
        <a:lstStyle/>
        <a:p>
          <a:endParaRPr lang="en-US"/>
        </a:p>
      </dgm:t>
    </dgm:pt>
    <dgm:pt modelId="{7042E6BB-8AC3-4E7D-A6A1-63E085105DAD}" type="sibTrans" cxnId="{AF699915-64D4-49D8-B0AB-B40253ACB48A}">
      <dgm:prSet/>
      <dgm:spPr/>
      <dgm:t>
        <a:bodyPr/>
        <a:lstStyle/>
        <a:p>
          <a:endParaRPr lang="en-US"/>
        </a:p>
      </dgm:t>
    </dgm:pt>
    <dgm:pt modelId="{52854E5D-7D0E-4D36-8383-A5D8765C9F7C}">
      <dgm:prSet phldrT="[Text]" custT="1"/>
      <dgm:spPr/>
      <dgm:t>
        <a:bodyPr anchor="ctr"/>
        <a:lstStyle/>
        <a:p>
          <a:r>
            <a:rPr lang="en-US" sz="2800" b="1" dirty="0" smtClean="0">
              <a:effectLst>
                <a:outerShdw blurRad="38100" dist="38100" dir="2700000" algn="tl">
                  <a:srgbClr val="000000">
                    <a:alpha val="43137"/>
                  </a:srgbClr>
                </a:outerShdw>
              </a:effectLst>
              <a:latin typeface="Arial Narrow" panose="020B0606020202030204" pitchFamily="34" charset="0"/>
            </a:rPr>
            <a:t>RI’s Risk Management</a:t>
          </a:r>
        </a:p>
        <a:p>
          <a:r>
            <a:rPr lang="en-US" sz="2000" dirty="0" smtClean="0">
              <a:effectLst>
                <a:outerShdw blurRad="38100" dist="38100" dir="2700000" algn="tl">
                  <a:srgbClr val="000000">
                    <a:alpha val="43137"/>
                  </a:srgbClr>
                </a:outerShdw>
              </a:effectLst>
              <a:latin typeface="Arial Narrow" panose="020B0606020202030204" pitchFamily="34" charset="0"/>
            </a:rPr>
            <a:t>Email: insurance@rotary.org </a:t>
          </a:r>
          <a:endParaRPr lang="en-US" sz="2800" dirty="0">
            <a:effectLst>
              <a:outerShdw blurRad="38100" dist="38100" dir="2700000" algn="tl">
                <a:srgbClr val="000000">
                  <a:alpha val="43137"/>
                </a:srgbClr>
              </a:outerShdw>
            </a:effectLst>
            <a:latin typeface="Arial Narrow" panose="020B0606020202030204" pitchFamily="34" charset="0"/>
          </a:endParaRPr>
        </a:p>
      </dgm:t>
    </dgm:pt>
    <dgm:pt modelId="{BB9BDB90-4CDD-4DC0-9166-9EA7E0539243}" type="sibTrans" cxnId="{6EBAD682-818A-4675-9078-0DB65A5041FF}">
      <dgm:prSet/>
      <dgm:spPr/>
      <dgm:t>
        <a:bodyPr/>
        <a:lstStyle/>
        <a:p>
          <a:endParaRPr lang="en-US"/>
        </a:p>
      </dgm:t>
    </dgm:pt>
    <dgm:pt modelId="{5D8ED915-4EBF-44C5-A842-9EBCB63ADE08}" type="parTrans" cxnId="{6EBAD682-818A-4675-9078-0DB65A5041FF}">
      <dgm:prSet/>
      <dgm:spPr/>
      <dgm:t>
        <a:bodyPr/>
        <a:lstStyle/>
        <a:p>
          <a:endParaRPr lang="en-US"/>
        </a:p>
      </dgm:t>
    </dgm:pt>
    <dgm:pt modelId="{C2366B7B-9DC8-4223-8E67-A627455EE3C2}" type="pres">
      <dgm:prSet presAssocID="{23E36C32-70BC-4E85-A018-A9B54BBCB1DF}" presName="Name0" presStyleCnt="0">
        <dgm:presLayoutVars>
          <dgm:chMax val="7"/>
          <dgm:chPref val="7"/>
          <dgm:dir/>
        </dgm:presLayoutVars>
      </dgm:prSet>
      <dgm:spPr/>
      <dgm:t>
        <a:bodyPr/>
        <a:lstStyle/>
        <a:p>
          <a:endParaRPr lang="en-US"/>
        </a:p>
      </dgm:t>
    </dgm:pt>
    <dgm:pt modelId="{94F4704D-84C5-461E-ACF7-2B86B116BC65}" type="pres">
      <dgm:prSet presAssocID="{23E36C32-70BC-4E85-A018-A9B54BBCB1DF}" presName="Name1" presStyleCnt="0"/>
      <dgm:spPr/>
    </dgm:pt>
    <dgm:pt modelId="{49672795-5875-4073-85DF-E99AA9B2F1B5}" type="pres">
      <dgm:prSet presAssocID="{23E36C32-70BC-4E85-A018-A9B54BBCB1DF}" presName="cycle" presStyleCnt="0"/>
      <dgm:spPr/>
    </dgm:pt>
    <dgm:pt modelId="{89080240-417D-463A-B5A4-6974DE57C76E}" type="pres">
      <dgm:prSet presAssocID="{23E36C32-70BC-4E85-A018-A9B54BBCB1DF}" presName="srcNode" presStyleLbl="node1" presStyleIdx="0" presStyleCnt="4"/>
      <dgm:spPr/>
    </dgm:pt>
    <dgm:pt modelId="{320A1615-BA43-4D9D-8965-71FB2A9206E0}" type="pres">
      <dgm:prSet presAssocID="{23E36C32-70BC-4E85-A018-A9B54BBCB1DF}" presName="conn" presStyleLbl="parChTrans1D2" presStyleIdx="0" presStyleCnt="1"/>
      <dgm:spPr/>
      <dgm:t>
        <a:bodyPr/>
        <a:lstStyle/>
        <a:p>
          <a:endParaRPr lang="en-US"/>
        </a:p>
      </dgm:t>
    </dgm:pt>
    <dgm:pt modelId="{3C9D4721-416E-4870-9F82-F79E00B94FF6}" type="pres">
      <dgm:prSet presAssocID="{23E36C32-70BC-4E85-A018-A9B54BBCB1DF}" presName="extraNode" presStyleLbl="node1" presStyleIdx="0" presStyleCnt="4"/>
      <dgm:spPr/>
    </dgm:pt>
    <dgm:pt modelId="{0E485C40-9EAB-4DFD-82DE-EDEC2C4EDCFD}" type="pres">
      <dgm:prSet presAssocID="{23E36C32-70BC-4E85-A018-A9B54BBCB1DF}" presName="dstNode" presStyleLbl="node1" presStyleIdx="0" presStyleCnt="4"/>
      <dgm:spPr/>
    </dgm:pt>
    <dgm:pt modelId="{1CD42DE0-48F0-4757-80AF-873DC7C66B9A}" type="pres">
      <dgm:prSet presAssocID="{192D8EDF-0CAF-484A-8B34-A42AA386257E}" presName="text_1" presStyleLbl="node1" presStyleIdx="0" presStyleCnt="4" custScaleY="118695">
        <dgm:presLayoutVars>
          <dgm:bulletEnabled val="1"/>
        </dgm:presLayoutVars>
      </dgm:prSet>
      <dgm:spPr/>
      <dgm:t>
        <a:bodyPr/>
        <a:lstStyle/>
        <a:p>
          <a:endParaRPr lang="en-US"/>
        </a:p>
      </dgm:t>
    </dgm:pt>
    <dgm:pt modelId="{A75E54FF-06B3-4A13-AD91-804C40D65F83}" type="pres">
      <dgm:prSet presAssocID="{192D8EDF-0CAF-484A-8B34-A42AA386257E}" presName="accent_1" presStyleCnt="0"/>
      <dgm:spPr/>
    </dgm:pt>
    <dgm:pt modelId="{6FE9760B-D2B5-482B-A01F-26DF82D6053C}" type="pres">
      <dgm:prSet presAssocID="{192D8EDF-0CAF-484A-8B34-A42AA386257E}" presName="accentRepeatNode" presStyleLbl="solidFgAcc1" presStyleIdx="0" presStyleCnt="4"/>
      <dgm:spPr/>
    </dgm:pt>
    <dgm:pt modelId="{85932557-25B2-4D59-8585-3DFEC92FC8B6}" type="pres">
      <dgm:prSet presAssocID="{52854E5D-7D0E-4D36-8383-A5D8765C9F7C}" presName="text_2" presStyleLbl="node1" presStyleIdx="1" presStyleCnt="4" custLinFactNeighborX="1284" custLinFactNeighborY="-7023">
        <dgm:presLayoutVars>
          <dgm:bulletEnabled val="1"/>
        </dgm:presLayoutVars>
      </dgm:prSet>
      <dgm:spPr/>
      <dgm:t>
        <a:bodyPr/>
        <a:lstStyle/>
        <a:p>
          <a:endParaRPr lang="en-US"/>
        </a:p>
      </dgm:t>
    </dgm:pt>
    <dgm:pt modelId="{44B10A47-97B6-4E56-BCF8-090D6E9287A1}" type="pres">
      <dgm:prSet presAssocID="{52854E5D-7D0E-4D36-8383-A5D8765C9F7C}" presName="accent_2" presStyleCnt="0"/>
      <dgm:spPr/>
    </dgm:pt>
    <dgm:pt modelId="{26E20503-66D0-4857-93ED-CEA6561A28B4}" type="pres">
      <dgm:prSet presAssocID="{52854E5D-7D0E-4D36-8383-A5D8765C9F7C}" presName="accentRepeatNode" presStyleLbl="solidFgAcc1" presStyleIdx="1" presStyleCnt="4"/>
      <dgm:spPr/>
    </dgm:pt>
    <dgm:pt modelId="{51163EBB-7071-4548-922B-AACACABAFCB1}" type="pres">
      <dgm:prSet presAssocID="{FD546EC8-0ABA-4C4D-9FF0-EF2883844C09}" presName="text_3" presStyleLbl="node1" presStyleIdx="2" presStyleCnt="4">
        <dgm:presLayoutVars>
          <dgm:bulletEnabled val="1"/>
        </dgm:presLayoutVars>
      </dgm:prSet>
      <dgm:spPr/>
      <dgm:t>
        <a:bodyPr/>
        <a:lstStyle/>
        <a:p>
          <a:endParaRPr lang="en-US"/>
        </a:p>
      </dgm:t>
    </dgm:pt>
    <dgm:pt modelId="{BE6A2E51-EB0C-4A85-B484-D8C02825DABD}" type="pres">
      <dgm:prSet presAssocID="{FD546EC8-0ABA-4C4D-9FF0-EF2883844C09}" presName="accent_3" presStyleCnt="0"/>
      <dgm:spPr/>
    </dgm:pt>
    <dgm:pt modelId="{AB7E4896-AC66-4771-AEE8-095150BBF431}" type="pres">
      <dgm:prSet presAssocID="{FD546EC8-0ABA-4C4D-9FF0-EF2883844C09}" presName="accentRepeatNode" presStyleLbl="solidFgAcc1" presStyleIdx="2" presStyleCnt="4"/>
      <dgm:spPr/>
    </dgm:pt>
    <dgm:pt modelId="{0CFC8E89-233F-4377-A8AF-1AADAFF989B9}" type="pres">
      <dgm:prSet presAssocID="{29F3775B-8C31-4BFF-892C-B35E1DCCEEA4}" presName="text_4" presStyleLbl="node1" presStyleIdx="3" presStyleCnt="4">
        <dgm:presLayoutVars>
          <dgm:bulletEnabled val="1"/>
        </dgm:presLayoutVars>
      </dgm:prSet>
      <dgm:spPr/>
      <dgm:t>
        <a:bodyPr/>
        <a:lstStyle/>
        <a:p>
          <a:endParaRPr lang="en-US"/>
        </a:p>
      </dgm:t>
    </dgm:pt>
    <dgm:pt modelId="{56C84DA8-2A32-4F3F-BE4A-246B7DE72BE2}" type="pres">
      <dgm:prSet presAssocID="{29F3775B-8C31-4BFF-892C-B35E1DCCEEA4}" presName="accent_4" presStyleCnt="0"/>
      <dgm:spPr/>
    </dgm:pt>
    <dgm:pt modelId="{784B4F12-A1A1-4278-9DC9-5AD34C538CEB}" type="pres">
      <dgm:prSet presAssocID="{29F3775B-8C31-4BFF-892C-B35E1DCCEEA4}" presName="accentRepeatNode" presStyleLbl="solidFgAcc1" presStyleIdx="3" presStyleCnt="4"/>
      <dgm:spPr/>
    </dgm:pt>
  </dgm:ptLst>
  <dgm:cxnLst>
    <dgm:cxn modelId="{C623156E-C517-48A9-84B8-2EA387459750}" type="presOf" srcId="{192D8EDF-0CAF-484A-8B34-A42AA386257E}" destId="{1CD42DE0-48F0-4757-80AF-873DC7C66B9A}" srcOrd="0" destOrd="0" presId="urn:microsoft.com/office/officeart/2008/layout/VerticalCurvedList"/>
    <dgm:cxn modelId="{899DED65-B0C4-4EF4-8DEA-516D131B2AD2}" type="presOf" srcId="{52854E5D-7D0E-4D36-8383-A5D8765C9F7C}" destId="{85932557-25B2-4D59-8585-3DFEC92FC8B6}" srcOrd="0" destOrd="0" presId="urn:microsoft.com/office/officeart/2008/layout/VerticalCurvedList"/>
    <dgm:cxn modelId="{9042356E-3E7D-43D5-BB1D-D7533D792983}" type="presOf" srcId="{FD546EC8-0ABA-4C4D-9FF0-EF2883844C09}" destId="{51163EBB-7071-4548-922B-AACACABAFCB1}" srcOrd="0" destOrd="0" presId="urn:microsoft.com/office/officeart/2008/layout/VerticalCurvedList"/>
    <dgm:cxn modelId="{13D28CD6-5FD2-46E3-8946-D00D4F370AA9}" srcId="{23E36C32-70BC-4E85-A018-A9B54BBCB1DF}" destId="{29F3775B-8C31-4BFF-892C-B35E1DCCEEA4}" srcOrd="3" destOrd="0" parTransId="{305BA525-289A-4A88-9499-B4F0ED620AF1}" sibTransId="{7C624A25-0B95-4CB4-A764-0F2612B0A764}"/>
    <dgm:cxn modelId="{9E439E82-3829-4327-BA6C-6D2EAB6A08CD}" type="presOf" srcId="{23E36C32-70BC-4E85-A018-A9B54BBCB1DF}" destId="{C2366B7B-9DC8-4223-8E67-A627455EE3C2}" srcOrd="0" destOrd="0" presId="urn:microsoft.com/office/officeart/2008/layout/VerticalCurvedList"/>
    <dgm:cxn modelId="{AF699915-64D4-49D8-B0AB-B40253ACB48A}" srcId="{23E36C32-70BC-4E85-A018-A9B54BBCB1DF}" destId="{FD546EC8-0ABA-4C4D-9FF0-EF2883844C09}" srcOrd="2" destOrd="0" parTransId="{70578848-9F44-4B30-B435-282BC90D4BD9}" sibTransId="{7042E6BB-8AC3-4E7D-A6A1-63E085105DAD}"/>
    <dgm:cxn modelId="{48341409-354E-4853-931A-5BF711D7C9F6}" type="presOf" srcId="{75CC2064-9FF9-4C93-A0DB-C505AE04BDF5}" destId="{320A1615-BA43-4D9D-8965-71FB2A9206E0}" srcOrd="0" destOrd="0" presId="urn:microsoft.com/office/officeart/2008/layout/VerticalCurvedList"/>
    <dgm:cxn modelId="{06FB235B-2942-42E8-9DD7-DC379196E9FB}" type="presOf" srcId="{29F3775B-8C31-4BFF-892C-B35E1DCCEEA4}" destId="{0CFC8E89-233F-4377-A8AF-1AADAFF989B9}" srcOrd="0" destOrd="0" presId="urn:microsoft.com/office/officeart/2008/layout/VerticalCurvedList"/>
    <dgm:cxn modelId="{EACBDCF9-6DB1-44A2-B19A-CAD19CC29394}" srcId="{23E36C32-70BC-4E85-A018-A9B54BBCB1DF}" destId="{192D8EDF-0CAF-484A-8B34-A42AA386257E}" srcOrd="0" destOrd="0" parTransId="{8B601904-A606-4245-9431-5F3FA218CA05}" sibTransId="{75CC2064-9FF9-4C93-A0DB-C505AE04BDF5}"/>
    <dgm:cxn modelId="{6EBAD682-818A-4675-9078-0DB65A5041FF}" srcId="{23E36C32-70BC-4E85-A018-A9B54BBCB1DF}" destId="{52854E5D-7D0E-4D36-8383-A5D8765C9F7C}" srcOrd="1" destOrd="0" parTransId="{5D8ED915-4EBF-44C5-A842-9EBCB63ADE08}" sibTransId="{BB9BDB90-4CDD-4DC0-9166-9EA7E0539243}"/>
    <dgm:cxn modelId="{3D3353E3-D0D7-474D-B302-16E986289C8E}" type="presParOf" srcId="{C2366B7B-9DC8-4223-8E67-A627455EE3C2}" destId="{94F4704D-84C5-461E-ACF7-2B86B116BC65}" srcOrd="0" destOrd="0" presId="urn:microsoft.com/office/officeart/2008/layout/VerticalCurvedList"/>
    <dgm:cxn modelId="{B9CC5457-E765-46BF-A273-C1E56CE52292}" type="presParOf" srcId="{94F4704D-84C5-461E-ACF7-2B86B116BC65}" destId="{49672795-5875-4073-85DF-E99AA9B2F1B5}" srcOrd="0" destOrd="0" presId="urn:microsoft.com/office/officeart/2008/layout/VerticalCurvedList"/>
    <dgm:cxn modelId="{DEF0FCAD-38C9-4205-9498-9CEC32F4FAE5}" type="presParOf" srcId="{49672795-5875-4073-85DF-E99AA9B2F1B5}" destId="{89080240-417D-463A-B5A4-6974DE57C76E}" srcOrd="0" destOrd="0" presId="urn:microsoft.com/office/officeart/2008/layout/VerticalCurvedList"/>
    <dgm:cxn modelId="{3E312701-CFD7-4741-861A-3262BD24A44B}" type="presParOf" srcId="{49672795-5875-4073-85DF-E99AA9B2F1B5}" destId="{320A1615-BA43-4D9D-8965-71FB2A9206E0}" srcOrd="1" destOrd="0" presId="urn:microsoft.com/office/officeart/2008/layout/VerticalCurvedList"/>
    <dgm:cxn modelId="{389B5EA0-69E0-406F-9967-6B896514D1B4}" type="presParOf" srcId="{49672795-5875-4073-85DF-E99AA9B2F1B5}" destId="{3C9D4721-416E-4870-9F82-F79E00B94FF6}" srcOrd="2" destOrd="0" presId="urn:microsoft.com/office/officeart/2008/layout/VerticalCurvedList"/>
    <dgm:cxn modelId="{FB494EBB-494E-45FC-8386-B1DEF0A39E64}" type="presParOf" srcId="{49672795-5875-4073-85DF-E99AA9B2F1B5}" destId="{0E485C40-9EAB-4DFD-82DE-EDEC2C4EDCFD}" srcOrd="3" destOrd="0" presId="urn:microsoft.com/office/officeart/2008/layout/VerticalCurvedList"/>
    <dgm:cxn modelId="{FAA363BE-1ED1-4083-BAE2-9406D58142C9}" type="presParOf" srcId="{94F4704D-84C5-461E-ACF7-2B86B116BC65}" destId="{1CD42DE0-48F0-4757-80AF-873DC7C66B9A}" srcOrd="1" destOrd="0" presId="urn:microsoft.com/office/officeart/2008/layout/VerticalCurvedList"/>
    <dgm:cxn modelId="{B090E34B-5723-4A2D-A4A5-E8BBCA6FAE2D}" type="presParOf" srcId="{94F4704D-84C5-461E-ACF7-2B86B116BC65}" destId="{A75E54FF-06B3-4A13-AD91-804C40D65F83}" srcOrd="2" destOrd="0" presId="urn:microsoft.com/office/officeart/2008/layout/VerticalCurvedList"/>
    <dgm:cxn modelId="{9DDC7258-A28B-4682-B6E1-C83DCA0A3252}" type="presParOf" srcId="{A75E54FF-06B3-4A13-AD91-804C40D65F83}" destId="{6FE9760B-D2B5-482B-A01F-26DF82D6053C}" srcOrd="0" destOrd="0" presId="urn:microsoft.com/office/officeart/2008/layout/VerticalCurvedList"/>
    <dgm:cxn modelId="{9C4E3DBA-B879-44D8-A6DD-201011C978D7}" type="presParOf" srcId="{94F4704D-84C5-461E-ACF7-2B86B116BC65}" destId="{85932557-25B2-4D59-8585-3DFEC92FC8B6}" srcOrd="3" destOrd="0" presId="urn:microsoft.com/office/officeart/2008/layout/VerticalCurvedList"/>
    <dgm:cxn modelId="{3AA9DAF1-7DD0-40C1-8BFC-975593E0D79F}" type="presParOf" srcId="{94F4704D-84C5-461E-ACF7-2B86B116BC65}" destId="{44B10A47-97B6-4E56-BCF8-090D6E9287A1}" srcOrd="4" destOrd="0" presId="urn:microsoft.com/office/officeart/2008/layout/VerticalCurvedList"/>
    <dgm:cxn modelId="{04597BA0-8D38-4ADF-950B-788E31A0FE60}" type="presParOf" srcId="{44B10A47-97B6-4E56-BCF8-090D6E9287A1}" destId="{26E20503-66D0-4857-93ED-CEA6561A28B4}" srcOrd="0" destOrd="0" presId="urn:microsoft.com/office/officeart/2008/layout/VerticalCurvedList"/>
    <dgm:cxn modelId="{004D578D-5F87-41FC-868D-3F2FE81DD0EF}" type="presParOf" srcId="{94F4704D-84C5-461E-ACF7-2B86B116BC65}" destId="{51163EBB-7071-4548-922B-AACACABAFCB1}" srcOrd="5" destOrd="0" presId="urn:microsoft.com/office/officeart/2008/layout/VerticalCurvedList"/>
    <dgm:cxn modelId="{0BA8A336-1C55-4DEF-B302-D9D8E5D0B0D7}" type="presParOf" srcId="{94F4704D-84C5-461E-ACF7-2B86B116BC65}" destId="{BE6A2E51-EB0C-4A85-B484-D8C02825DABD}" srcOrd="6" destOrd="0" presId="urn:microsoft.com/office/officeart/2008/layout/VerticalCurvedList"/>
    <dgm:cxn modelId="{9B1B2768-A42C-4727-B803-D6BBA53EE541}" type="presParOf" srcId="{BE6A2E51-EB0C-4A85-B484-D8C02825DABD}" destId="{AB7E4896-AC66-4771-AEE8-095150BBF431}" srcOrd="0" destOrd="0" presId="urn:microsoft.com/office/officeart/2008/layout/VerticalCurvedList"/>
    <dgm:cxn modelId="{BFBBD92B-E420-488B-BEAB-37E0522BC51B}" type="presParOf" srcId="{94F4704D-84C5-461E-ACF7-2B86B116BC65}" destId="{0CFC8E89-233F-4377-A8AF-1AADAFF989B9}" srcOrd="7" destOrd="0" presId="urn:microsoft.com/office/officeart/2008/layout/VerticalCurvedList"/>
    <dgm:cxn modelId="{012AB47C-60DA-4756-80F5-66115AFAE896}" type="presParOf" srcId="{94F4704D-84C5-461E-ACF7-2B86B116BC65}" destId="{56C84DA8-2A32-4F3F-BE4A-246B7DE72BE2}" srcOrd="8" destOrd="0" presId="urn:microsoft.com/office/officeart/2008/layout/VerticalCurvedList"/>
    <dgm:cxn modelId="{A60F700C-6AAE-4323-8D37-7A928047844B}" type="presParOf" srcId="{56C84DA8-2A32-4F3F-BE4A-246B7DE72BE2}" destId="{784B4F12-A1A1-4278-9DC9-5AD34C538CE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A9A09C-52AA-4440-9341-486A1D81E097}"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US"/>
        </a:p>
      </dgm:t>
    </dgm:pt>
    <dgm:pt modelId="{53667B39-F697-4068-9F37-E261B24BF093}">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1</a:t>
          </a:r>
          <a:r>
            <a:rPr lang="en-US" baseline="30000" dirty="0" smtClean="0">
              <a:latin typeface="Arial Narrow" panose="020B0606020202030204" pitchFamily="34" charset="0"/>
            </a:rPr>
            <a:t>st</a:t>
          </a:r>
          <a:r>
            <a:rPr lang="en-US" dirty="0" smtClean="0">
              <a:latin typeface="Arial Narrow" panose="020B0606020202030204" pitchFamily="34" charset="0"/>
            </a:rPr>
            <a:t> Party</a:t>
          </a:r>
          <a:endParaRPr lang="en-US" dirty="0">
            <a:latin typeface="Arial Narrow" panose="020B0606020202030204" pitchFamily="34" charset="0"/>
          </a:endParaRPr>
        </a:p>
      </dgm:t>
    </dgm:pt>
    <dgm:pt modelId="{10F771B9-DFE2-42CD-894F-F1FAD9719569}" type="parTrans" cxnId="{FF681341-523C-4B4B-863F-36F47D692F10}">
      <dgm:prSet/>
      <dgm:spPr/>
      <dgm:t>
        <a:bodyPr/>
        <a:lstStyle/>
        <a:p>
          <a:endParaRPr lang="en-US"/>
        </a:p>
      </dgm:t>
    </dgm:pt>
    <dgm:pt modelId="{CDFFAF7A-4BC2-4098-BCE6-62DB45FAF6F5}" type="sibTrans" cxnId="{FF681341-523C-4B4B-863F-36F47D692F10}">
      <dgm:prSet/>
      <dgm:spPr/>
      <dgm:t>
        <a:bodyPr/>
        <a:lstStyle/>
        <a:p>
          <a:endParaRPr lang="en-US"/>
        </a:p>
      </dgm:t>
    </dgm:pt>
    <dgm:pt modelId="{6A674F53-E8B9-45F1-B51B-2F099C4B059F}">
      <dgm:prSet phldrT="[Text]"/>
      <dgm:spPr>
        <a:scene3d>
          <a:camera prst="orthographicFront"/>
          <a:lightRig rig="threePt" dir="t"/>
        </a:scene3d>
        <a:sp3d>
          <a:bevelT w="165100" prst="coolSlant"/>
        </a:sp3d>
      </dgm:spPr>
      <dgm:t>
        <a:bodyPr/>
        <a:lstStyle/>
        <a:p>
          <a:r>
            <a:rPr lang="en-US" dirty="0" smtClean="0">
              <a:solidFill>
                <a:srgbClr val="58585A"/>
              </a:solidFill>
              <a:latin typeface="Arial Narrow" panose="020B0606020202030204" pitchFamily="34" charset="0"/>
            </a:rPr>
            <a:t>Named Insured</a:t>
          </a:r>
          <a:endParaRPr lang="en-US" dirty="0">
            <a:solidFill>
              <a:srgbClr val="58585A"/>
            </a:solidFill>
            <a:latin typeface="Arial Narrow" panose="020B0606020202030204" pitchFamily="34" charset="0"/>
          </a:endParaRPr>
        </a:p>
      </dgm:t>
    </dgm:pt>
    <dgm:pt modelId="{1C275470-BF02-4FEE-8B1D-162B8FCFEBAB}" type="parTrans" cxnId="{67B93A49-C193-409B-8F23-FD5831735A67}">
      <dgm:prSet/>
      <dgm:spPr/>
      <dgm:t>
        <a:bodyPr/>
        <a:lstStyle/>
        <a:p>
          <a:endParaRPr lang="en-US"/>
        </a:p>
      </dgm:t>
    </dgm:pt>
    <dgm:pt modelId="{761946E4-F4C7-412F-A2DD-A116E973EE80}" type="sibTrans" cxnId="{67B93A49-C193-409B-8F23-FD5831735A67}">
      <dgm:prSet/>
      <dgm:spPr/>
      <dgm:t>
        <a:bodyPr/>
        <a:lstStyle/>
        <a:p>
          <a:endParaRPr lang="en-US"/>
        </a:p>
      </dgm:t>
    </dgm:pt>
    <dgm:pt modelId="{991231F7-A45D-4D61-9B06-1768A2825640}">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2</a:t>
          </a:r>
          <a:r>
            <a:rPr lang="en-US" baseline="30000" dirty="0" smtClean="0">
              <a:latin typeface="Arial Narrow" panose="020B0606020202030204" pitchFamily="34" charset="0"/>
            </a:rPr>
            <a:t>nd</a:t>
          </a:r>
          <a:r>
            <a:rPr lang="en-US" dirty="0" smtClean="0">
              <a:latin typeface="Arial Narrow" panose="020B0606020202030204" pitchFamily="34" charset="0"/>
            </a:rPr>
            <a:t> Party</a:t>
          </a:r>
          <a:endParaRPr lang="en-US" dirty="0">
            <a:latin typeface="Arial Narrow" panose="020B0606020202030204" pitchFamily="34" charset="0"/>
          </a:endParaRPr>
        </a:p>
      </dgm:t>
    </dgm:pt>
    <dgm:pt modelId="{B1D45325-EE10-414F-B9D1-BF3443348438}" type="parTrans" cxnId="{536BC636-255D-496B-A98B-7D65E3520410}">
      <dgm:prSet/>
      <dgm:spPr/>
      <dgm:t>
        <a:bodyPr/>
        <a:lstStyle/>
        <a:p>
          <a:endParaRPr lang="en-US"/>
        </a:p>
      </dgm:t>
    </dgm:pt>
    <dgm:pt modelId="{FE0009D0-A38C-492E-934B-CE65EB9F8BA4}" type="sibTrans" cxnId="{536BC636-255D-496B-A98B-7D65E3520410}">
      <dgm:prSet/>
      <dgm:spPr/>
      <dgm:t>
        <a:bodyPr/>
        <a:lstStyle/>
        <a:p>
          <a:endParaRPr lang="en-US"/>
        </a:p>
      </dgm:t>
    </dgm:pt>
    <dgm:pt modelId="{F79545B7-DA66-4D50-BBCD-B1503AA76482}">
      <dgm:prSet phldrT="[Text]"/>
      <dgm:spPr>
        <a:scene3d>
          <a:camera prst="orthographicFront"/>
          <a:lightRig rig="threePt" dir="t"/>
        </a:scene3d>
        <a:sp3d>
          <a:bevelT w="165100" prst="coolSlant"/>
        </a:sp3d>
      </dgm:spPr>
      <dgm:t>
        <a:bodyPr/>
        <a:lstStyle/>
        <a:p>
          <a:r>
            <a:rPr lang="en-US" dirty="0" smtClean="0">
              <a:solidFill>
                <a:srgbClr val="58585A"/>
              </a:solidFill>
              <a:latin typeface="Arial Narrow" panose="020B0606020202030204" pitchFamily="34" charset="0"/>
            </a:rPr>
            <a:t>Insurance Company</a:t>
          </a:r>
          <a:endParaRPr lang="en-US" dirty="0">
            <a:solidFill>
              <a:srgbClr val="58585A"/>
            </a:solidFill>
            <a:latin typeface="Arial Narrow" panose="020B0606020202030204" pitchFamily="34" charset="0"/>
          </a:endParaRPr>
        </a:p>
      </dgm:t>
    </dgm:pt>
    <dgm:pt modelId="{DD078B0B-CE8D-42AD-B9ED-31EC44F1029F}" type="parTrans" cxnId="{6F46E390-B2D0-4146-B41A-4774A7EE1EFA}">
      <dgm:prSet/>
      <dgm:spPr/>
      <dgm:t>
        <a:bodyPr/>
        <a:lstStyle/>
        <a:p>
          <a:endParaRPr lang="en-US"/>
        </a:p>
      </dgm:t>
    </dgm:pt>
    <dgm:pt modelId="{043BCF65-9934-4FEE-977E-799074A9E1F3}" type="sibTrans" cxnId="{6F46E390-B2D0-4146-B41A-4774A7EE1EFA}">
      <dgm:prSet/>
      <dgm:spPr/>
      <dgm:t>
        <a:bodyPr/>
        <a:lstStyle/>
        <a:p>
          <a:endParaRPr lang="en-US"/>
        </a:p>
      </dgm:t>
    </dgm:pt>
    <dgm:pt modelId="{E7CAACD3-4A71-49F7-BD7E-E75D8547D582}">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3</a:t>
          </a:r>
          <a:r>
            <a:rPr lang="en-US" baseline="30000" dirty="0" smtClean="0">
              <a:latin typeface="Arial Narrow" panose="020B0606020202030204" pitchFamily="34" charset="0"/>
            </a:rPr>
            <a:t>rd</a:t>
          </a:r>
          <a:r>
            <a:rPr lang="en-US" dirty="0" smtClean="0">
              <a:latin typeface="Arial Narrow" panose="020B0606020202030204" pitchFamily="34" charset="0"/>
            </a:rPr>
            <a:t> Party</a:t>
          </a:r>
          <a:endParaRPr lang="en-US" dirty="0">
            <a:latin typeface="Arial Narrow" panose="020B0606020202030204" pitchFamily="34" charset="0"/>
          </a:endParaRPr>
        </a:p>
      </dgm:t>
    </dgm:pt>
    <dgm:pt modelId="{5F714774-C12F-4DCE-A4F7-F3E48BAFE980}" type="parTrans" cxnId="{7CE0B5F1-2304-46EB-9012-427F30D2CC27}">
      <dgm:prSet/>
      <dgm:spPr/>
      <dgm:t>
        <a:bodyPr/>
        <a:lstStyle/>
        <a:p>
          <a:endParaRPr lang="en-US"/>
        </a:p>
      </dgm:t>
    </dgm:pt>
    <dgm:pt modelId="{6AC24AED-C6FE-4593-B1D7-87EAAAC4E728}" type="sibTrans" cxnId="{7CE0B5F1-2304-46EB-9012-427F30D2CC27}">
      <dgm:prSet/>
      <dgm:spPr/>
      <dgm:t>
        <a:bodyPr/>
        <a:lstStyle/>
        <a:p>
          <a:endParaRPr lang="en-US"/>
        </a:p>
      </dgm:t>
    </dgm:pt>
    <dgm:pt modelId="{668C01B8-1BB1-402A-B6F6-2F96E3CB77BB}">
      <dgm:prSet phldrT="[Text]"/>
      <dgm:spPr>
        <a:scene3d>
          <a:camera prst="orthographicFront"/>
          <a:lightRig rig="threePt" dir="t"/>
        </a:scene3d>
        <a:sp3d>
          <a:bevelT w="165100" prst="coolSlant"/>
        </a:sp3d>
      </dgm:spPr>
      <dgm:t>
        <a:bodyPr/>
        <a:lstStyle/>
        <a:p>
          <a:r>
            <a:rPr lang="en-US" dirty="0" smtClean="0">
              <a:solidFill>
                <a:srgbClr val="58585A"/>
              </a:solidFill>
              <a:latin typeface="Arial Narrow" panose="020B0606020202030204" pitchFamily="34" charset="0"/>
            </a:rPr>
            <a:t>Someone who is not the Named Insured or the Insurance Company</a:t>
          </a:r>
          <a:endParaRPr lang="en-US" dirty="0">
            <a:solidFill>
              <a:srgbClr val="58585A"/>
            </a:solidFill>
            <a:latin typeface="Arial Narrow" panose="020B0606020202030204" pitchFamily="34" charset="0"/>
          </a:endParaRPr>
        </a:p>
      </dgm:t>
    </dgm:pt>
    <dgm:pt modelId="{C2CABBDF-61B7-414B-AA4C-261EDBD2FC06}" type="parTrans" cxnId="{C4670064-4573-4E4B-A5B4-C7300CFA36F3}">
      <dgm:prSet/>
      <dgm:spPr/>
      <dgm:t>
        <a:bodyPr/>
        <a:lstStyle/>
        <a:p>
          <a:endParaRPr lang="en-US"/>
        </a:p>
      </dgm:t>
    </dgm:pt>
    <dgm:pt modelId="{4AF01F8C-1F88-49C2-9237-3CB1BEB4D277}" type="sibTrans" cxnId="{C4670064-4573-4E4B-A5B4-C7300CFA36F3}">
      <dgm:prSet/>
      <dgm:spPr/>
      <dgm:t>
        <a:bodyPr/>
        <a:lstStyle/>
        <a:p>
          <a:endParaRPr lang="en-US"/>
        </a:p>
      </dgm:t>
    </dgm:pt>
    <dgm:pt modelId="{F7580E8E-2AF2-40A9-9D7D-CC600E24C010}" type="pres">
      <dgm:prSet presAssocID="{F4A9A09C-52AA-4440-9341-486A1D81E097}" presName="linearFlow" presStyleCnt="0">
        <dgm:presLayoutVars>
          <dgm:dir/>
          <dgm:animLvl val="lvl"/>
          <dgm:resizeHandles val="exact"/>
        </dgm:presLayoutVars>
      </dgm:prSet>
      <dgm:spPr/>
      <dgm:t>
        <a:bodyPr/>
        <a:lstStyle/>
        <a:p>
          <a:endParaRPr lang="en-US"/>
        </a:p>
      </dgm:t>
    </dgm:pt>
    <dgm:pt modelId="{E8285AB0-585E-47E0-84E3-B39317FC80FF}" type="pres">
      <dgm:prSet presAssocID="{53667B39-F697-4068-9F37-E261B24BF093}" presName="composite" presStyleCnt="0"/>
      <dgm:spPr/>
      <dgm:t>
        <a:bodyPr/>
        <a:lstStyle/>
        <a:p>
          <a:endParaRPr lang="en-US"/>
        </a:p>
      </dgm:t>
    </dgm:pt>
    <dgm:pt modelId="{243CA20C-FCDB-49D2-86F6-95A41E4E2683}" type="pres">
      <dgm:prSet presAssocID="{53667B39-F697-4068-9F37-E261B24BF093}" presName="parentText" presStyleLbl="alignNode1" presStyleIdx="0" presStyleCnt="3">
        <dgm:presLayoutVars>
          <dgm:chMax val="1"/>
          <dgm:bulletEnabled val="1"/>
        </dgm:presLayoutVars>
      </dgm:prSet>
      <dgm:spPr/>
      <dgm:t>
        <a:bodyPr/>
        <a:lstStyle/>
        <a:p>
          <a:endParaRPr lang="en-US"/>
        </a:p>
      </dgm:t>
    </dgm:pt>
    <dgm:pt modelId="{212E6678-7408-4A6E-806E-3E5BE40FA934}" type="pres">
      <dgm:prSet presAssocID="{53667B39-F697-4068-9F37-E261B24BF093}" presName="descendantText" presStyleLbl="alignAcc1" presStyleIdx="0" presStyleCnt="3">
        <dgm:presLayoutVars>
          <dgm:bulletEnabled val="1"/>
        </dgm:presLayoutVars>
      </dgm:prSet>
      <dgm:spPr/>
      <dgm:t>
        <a:bodyPr/>
        <a:lstStyle/>
        <a:p>
          <a:endParaRPr lang="en-US"/>
        </a:p>
      </dgm:t>
    </dgm:pt>
    <dgm:pt modelId="{C9C53D15-DB51-42B7-A77B-A8484E4EFD27}" type="pres">
      <dgm:prSet presAssocID="{CDFFAF7A-4BC2-4098-BCE6-62DB45FAF6F5}" presName="sp" presStyleCnt="0"/>
      <dgm:spPr/>
      <dgm:t>
        <a:bodyPr/>
        <a:lstStyle/>
        <a:p>
          <a:endParaRPr lang="en-US"/>
        </a:p>
      </dgm:t>
    </dgm:pt>
    <dgm:pt modelId="{4A714EE9-3FA3-4DE7-94BA-2C64D2F6D216}" type="pres">
      <dgm:prSet presAssocID="{991231F7-A45D-4D61-9B06-1768A2825640}" presName="composite" presStyleCnt="0"/>
      <dgm:spPr/>
      <dgm:t>
        <a:bodyPr/>
        <a:lstStyle/>
        <a:p>
          <a:endParaRPr lang="en-US"/>
        </a:p>
      </dgm:t>
    </dgm:pt>
    <dgm:pt modelId="{CC27E0B5-1282-4BCF-8450-1980E6A7217C}" type="pres">
      <dgm:prSet presAssocID="{991231F7-A45D-4D61-9B06-1768A2825640}" presName="parentText" presStyleLbl="alignNode1" presStyleIdx="1" presStyleCnt="3">
        <dgm:presLayoutVars>
          <dgm:chMax val="1"/>
          <dgm:bulletEnabled val="1"/>
        </dgm:presLayoutVars>
      </dgm:prSet>
      <dgm:spPr/>
      <dgm:t>
        <a:bodyPr/>
        <a:lstStyle/>
        <a:p>
          <a:endParaRPr lang="en-US"/>
        </a:p>
      </dgm:t>
    </dgm:pt>
    <dgm:pt modelId="{AE410EC0-6150-4EFD-B1BE-99E323743CF4}" type="pres">
      <dgm:prSet presAssocID="{991231F7-A45D-4D61-9B06-1768A2825640}" presName="descendantText" presStyleLbl="alignAcc1" presStyleIdx="1" presStyleCnt="3">
        <dgm:presLayoutVars>
          <dgm:bulletEnabled val="1"/>
        </dgm:presLayoutVars>
      </dgm:prSet>
      <dgm:spPr/>
      <dgm:t>
        <a:bodyPr/>
        <a:lstStyle/>
        <a:p>
          <a:endParaRPr lang="en-US"/>
        </a:p>
      </dgm:t>
    </dgm:pt>
    <dgm:pt modelId="{21B82E3F-9985-4D96-81BF-6FD13142E550}" type="pres">
      <dgm:prSet presAssocID="{FE0009D0-A38C-492E-934B-CE65EB9F8BA4}" presName="sp" presStyleCnt="0"/>
      <dgm:spPr/>
      <dgm:t>
        <a:bodyPr/>
        <a:lstStyle/>
        <a:p>
          <a:endParaRPr lang="en-US"/>
        </a:p>
      </dgm:t>
    </dgm:pt>
    <dgm:pt modelId="{22854ABD-B0AC-4815-B406-BE47635B1BC9}" type="pres">
      <dgm:prSet presAssocID="{E7CAACD3-4A71-49F7-BD7E-E75D8547D582}" presName="composite" presStyleCnt="0"/>
      <dgm:spPr/>
      <dgm:t>
        <a:bodyPr/>
        <a:lstStyle/>
        <a:p>
          <a:endParaRPr lang="en-US"/>
        </a:p>
      </dgm:t>
    </dgm:pt>
    <dgm:pt modelId="{36069644-F916-4E59-8A92-7D9C73E0A767}" type="pres">
      <dgm:prSet presAssocID="{E7CAACD3-4A71-49F7-BD7E-E75D8547D582}" presName="parentText" presStyleLbl="alignNode1" presStyleIdx="2" presStyleCnt="3">
        <dgm:presLayoutVars>
          <dgm:chMax val="1"/>
          <dgm:bulletEnabled val="1"/>
        </dgm:presLayoutVars>
      </dgm:prSet>
      <dgm:spPr/>
      <dgm:t>
        <a:bodyPr/>
        <a:lstStyle/>
        <a:p>
          <a:endParaRPr lang="en-US"/>
        </a:p>
      </dgm:t>
    </dgm:pt>
    <dgm:pt modelId="{CD38F285-CDC7-4758-9B83-7013567D41EE}" type="pres">
      <dgm:prSet presAssocID="{E7CAACD3-4A71-49F7-BD7E-E75D8547D582}" presName="descendantText" presStyleLbl="alignAcc1" presStyleIdx="2" presStyleCnt="3">
        <dgm:presLayoutVars>
          <dgm:bulletEnabled val="1"/>
        </dgm:presLayoutVars>
      </dgm:prSet>
      <dgm:spPr/>
      <dgm:t>
        <a:bodyPr/>
        <a:lstStyle/>
        <a:p>
          <a:endParaRPr lang="en-US"/>
        </a:p>
      </dgm:t>
    </dgm:pt>
  </dgm:ptLst>
  <dgm:cxnLst>
    <dgm:cxn modelId="{D6089C3A-2E73-4BA2-AD9C-2049EAFA284C}" type="presOf" srcId="{F79545B7-DA66-4D50-BBCD-B1503AA76482}" destId="{AE410EC0-6150-4EFD-B1BE-99E323743CF4}" srcOrd="0" destOrd="0" presId="urn:microsoft.com/office/officeart/2005/8/layout/chevron2"/>
    <dgm:cxn modelId="{67B93A49-C193-409B-8F23-FD5831735A67}" srcId="{53667B39-F697-4068-9F37-E261B24BF093}" destId="{6A674F53-E8B9-45F1-B51B-2F099C4B059F}" srcOrd="0" destOrd="0" parTransId="{1C275470-BF02-4FEE-8B1D-162B8FCFEBAB}" sibTransId="{761946E4-F4C7-412F-A2DD-A116E973EE80}"/>
    <dgm:cxn modelId="{6D66893A-4E1B-4565-BA5E-A69070E953DA}" type="presOf" srcId="{F4A9A09C-52AA-4440-9341-486A1D81E097}" destId="{F7580E8E-2AF2-40A9-9D7D-CC600E24C010}" srcOrd="0" destOrd="0" presId="urn:microsoft.com/office/officeart/2005/8/layout/chevron2"/>
    <dgm:cxn modelId="{52C0D292-E703-436F-8F7D-EB28D8168708}" type="presOf" srcId="{991231F7-A45D-4D61-9B06-1768A2825640}" destId="{CC27E0B5-1282-4BCF-8450-1980E6A7217C}" srcOrd="0" destOrd="0" presId="urn:microsoft.com/office/officeart/2005/8/layout/chevron2"/>
    <dgm:cxn modelId="{3D6E7C0B-CFB8-4C02-ABEF-1EFD8E16B1A2}" type="presOf" srcId="{6A674F53-E8B9-45F1-B51B-2F099C4B059F}" destId="{212E6678-7408-4A6E-806E-3E5BE40FA934}" srcOrd="0" destOrd="0" presId="urn:microsoft.com/office/officeart/2005/8/layout/chevron2"/>
    <dgm:cxn modelId="{75580790-4369-41F9-AEAF-95FDA8BA54B6}" type="presOf" srcId="{E7CAACD3-4A71-49F7-BD7E-E75D8547D582}" destId="{36069644-F916-4E59-8A92-7D9C73E0A767}" srcOrd="0" destOrd="0" presId="urn:microsoft.com/office/officeart/2005/8/layout/chevron2"/>
    <dgm:cxn modelId="{C4670064-4573-4E4B-A5B4-C7300CFA36F3}" srcId="{E7CAACD3-4A71-49F7-BD7E-E75D8547D582}" destId="{668C01B8-1BB1-402A-B6F6-2F96E3CB77BB}" srcOrd="0" destOrd="0" parTransId="{C2CABBDF-61B7-414B-AA4C-261EDBD2FC06}" sibTransId="{4AF01F8C-1F88-49C2-9237-3CB1BEB4D277}"/>
    <dgm:cxn modelId="{8C8014C6-5ED2-4828-80DC-207DA0371126}" type="presOf" srcId="{668C01B8-1BB1-402A-B6F6-2F96E3CB77BB}" destId="{CD38F285-CDC7-4758-9B83-7013567D41EE}" srcOrd="0" destOrd="0" presId="urn:microsoft.com/office/officeart/2005/8/layout/chevron2"/>
    <dgm:cxn modelId="{536BC636-255D-496B-A98B-7D65E3520410}" srcId="{F4A9A09C-52AA-4440-9341-486A1D81E097}" destId="{991231F7-A45D-4D61-9B06-1768A2825640}" srcOrd="1" destOrd="0" parTransId="{B1D45325-EE10-414F-B9D1-BF3443348438}" sibTransId="{FE0009D0-A38C-492E-934B-CE65EB9F8BA4}"/>
    <dgm:cxn modelId="{6F46E390-B2D0-4146-B41A-4774A7EE1EFA}" srcId="{991231F7-A45D-4D61-9B06-1768A2825640}" destId="{F79545B7-DA66-4D50-BBCD-B1503AA76482}" srcOrd="0" destOrd="0" parTransId="{DD078B0B-CE8D-42AD-B9ED-31EC44F1029F}" sibTransId="{043BCF65-9934-4FEE-977E-799074A9E1F3}"/>
    <dgm:cxn modelId="{FF681341-523C-4B4B-863F-36F47D692F10}" srcId="{F4A9A09C-52AA-4440-9341-486A1D81E097}" destId="{53667B39-F697-4068-9F37-E261B24BF093}" srcOrd="0" destOrd="0" parTransId="{10F771B9-DFE2-42CD-894F-F1FAD9719569}" sibTransId="{CDFFAF7A-4BC2-4098-BCE6-62DB45FAF6F5}"/>
    <dgm:cxn modelId="{DADFC0F2-3F07-4C0D-8130-8F6D7E06C637}" type="presOf" srcId="{53667B39-F697-4068-9F37-E261B24BF093}" destId="{243CA20C-FCDB-49D2-86F6-95A41E4E2683}" srcOrd="0" destOrd="0" presId="urn:microsoft.com/office/officeart/2005/8/layout/chevron2"/>
    <dgm:cxn modelId="{7CE0B5F1-2304-46EB-9012-427F30D2CC27}" srcId="{F4A9A09C-52AA-4440-9341-486A1D81E097}" destId="{E7CAACD3-4A71-49F7-BD7E-E75D8547D582}" srcOrd="2" destOrd="0" parTransId="{5F714774-C12F-4DCE-A4F7-F3E48BAFE980}" sibTransId="{6AC24AED-C6FE-4593-B1D7-87EAAAC4E728}"/>
    <dgm:cxn modelId="{E5590398-BD6D-4291-B4B3-1F499479D3AB}" type="presParOf" srcId="{F7580E8E-2AF2-40A9-9D7D-CC600E24C010}" destId="{E8285AB0-585E-47E0-84E3-B39317FC80FF}" srcOrd="0" destOrd="0" presId="urn:microsoft.com/office/officeart/2005/8/layout/chevron2"/>
    <dgm:cxn modelId="{27B7F74E-EA6A-497C-A618-C0DCE87636D7}" type="presParOf" srcId="{E8285AB0-585E-47E0-84E3-B39317FC80FF}" destId="{243CA20C-FCDB-49D2-86F6-95A41E4E2683}" srcOrd="0" destOrd="0" presId="urn:microsoft.com/office/officeart/2005/8/layout/chevron2"/>
    <dgm:cxn modelId="{1880CAED-08BE-4A43-8D1A-318159945A22}" type="presParOf" srcId="{E8285AB0-585E-47E0-84E3-B39317FC80FF}" destId="{212E6678-7408-4A6E-806E-3E5BE40FA934}" srcOrd="1" destOrd="0" presId="urn:microsoft.com/office/officeart/2005/8/layout/chevron2"/>
    <dgm:cxn modelId="{1913A08D-6FA1-4982-BF6D-2774CE8ED4C6}" type="presParOf" srcId="{F7580E8E-2AF2-40A9-9D7D-CC600E24C010}" destId="{C9C53D15-DB51-42B7-A77B-A8484E4EFD27}" srcOrd="1" destOrd="0" presId="urn:microsoft.com/office/officeart/2005/8/layout/chevron2"/>
    <dgm:cxn modelId="{BE620DBF-3DEF-4246-A93F-789F55CD9731}" type="presParOf" srcId="{F7580E8E-2AF2-40A9-9D7D-CC600E24C010}" destId="{4A714EE9-3FA3-4DE7-94BA-2C64D2F6D216}" srcOrd="2" destOrd="0" presId="urn:microsoft.com/office/officeart/2005/8/layout/chevron2"/>
    <dgm:cxn modelId="{F09A6D7A-194E-4DF3-833A-AD9EBEDBDDC7}" type="presParOf" srcId="{4A714EE9-3FA3-4DE7-94BA-2C64D2F6D216}" destId="{CC27E0B5-1282-4BCF-8450-1980E6A7217C}" srcOrd="0" destOrd="0" presId="urn:microsoft.com/office/officeart/2005/8/layout/chevron2"/>
    <dgm:cxn modelId="{587B4BC6-A5DB-4A82-B55E-02BFD2386AAA}" type="presParOf" srcId="{4A714EE9-3FA3-4DE7-94BA-2C64D2F6D216}" destId="{AE410EC0-6150-4EFD-B1BE-99E323743CF4}" srcOrd="1" destOrd="0" presId="urn:microsoft.com/office/officeart/2005/8/layout/chevron2"/>
    <dgm:cxn modelId="{E8157707-EC83-4D3A-8BED-9BBFEAEFE02A}" type="presParOf" srcId="{F7580E8E-2AF2-40A9-9D7D-CC600E24C010}" destId="{21B82E3F-9985-4D96-81BF-6FD13142E550}" srcOrd="3" destOrd="0" presId="urn:microsoft.com/office/officeart/2005/8/layout/chevron2"/>
    <dgm:cxn modelId="{48FC2FE0-FD17-47CE-A78E-AB48AC7304A7}" type="presParOf" srcId="{F7580E8E-2AF2-40A9-9D7D-CC600E24C010}" destId="{22854ABD-B0AC-4815-B406-BE47635B1BC9}" srcOrd="4" destOrd="0" presId="urn:microsoft.com/office/officeart/2005/8/layout/chevron2"/>
    <dgm:cxn modelId="{DB4E8169-F000-4A96-BE96-098DC1527A6F}" type="presParOf" srcId="{22854ABD-B0AC-4815-B406-BE47635B1BC9}" destId="{36069644-F916-4E59-8A92-7D9C73E0A767}" srcOrd="0" destOrd="0" presId="urn:microsoft.com/office/officeart/2005/8/layout/chevron2"/>
    <dgm:cxn modelId="{DDB82CD2-831E-4DDA-902E-BAD263922F3A}" type="presParOf" srcId="{22854ABD-B0AC-4815-B406-BE47635B1BC9}" destId="{CD38F285-CDC7-4758-9B83-7013567D41E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4DD0B3A-2860-4C96-BCA9-827A330D0D0E}"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US"/>
        </a:p>
      </dgm:t>
    </dgm:pt>
    <dgm:pt modelId="{36E21E53-ED70-457B-B060-AD42806547A6}">
      <dgm:prSet phldrT="[Text]" custT="1"/>
      <dgm:spPr/>
      <dgm:t>
        <a:bodyPr/>
        <a:lstStyle/>
        <a:p>
          <a:r>
            <a:rPr lang="en-US" sz="2400" b="0" smtClean="0">
              <a:solidFill>
                <a:schemeClr val="bg1"/>
              </a:solidFill>
              <a:latin typeface="Arial Narrow" panose="020B0606020202030204" pitchFamily="34" charset="0"/>
            </a:rPr>
            <a:t>1</a:t>
          </a:r>
          <a:endParaRPr lang="en-US" sz="2400" b="0" dirty="0">
            <a:solidFill>
              <a:schemeClr val="bg1"/>
            </a:solidFill>
            <a:latin typeface="Arial Narrow" panose="020B0606020202030204" pitchFamily="34" charset="0"/>
          </a:endParaRPr>
        </a:p>
      </dgm:t>
    </dgm:pt>
    <dgm:pt modelId="{35EE5E8A-E097-4F76-846E-A6EE2AC8EE16}" type="parTrans" cxnId="{0A0EB395-FD39-40BB-956C-63A14911216A}">
      <dgm:prSet/>
      <dgm:spPr/>
      <dgm:t>
        <a:bodyPr/>
        <a:lstStyle/>
        <a:p>
          <a:endParaRPr lang="en-US" sz="2400" b="0">
            <a:solidFill>
              <a:schemeClr val="tx2">
                <a:lumMod val="75000"/>
              </a:schemeClr>
            </a:solidFill>
            <a:latin typeface="Arial Narrow" panose="020B0606020202030204" pitchFamily="34" charset="0"/>
          </a:endParaRPr>
        </a:p>
      </dgm:t>
    </dgm:pt>
    <dgm:pt modelId="{EB450C05-D0A8-46F3-94EE-B57C2CCC2B5C}" type="sibTrans" cxnId="{0A0EB395-FD39-40BB-956C-63A14911216A}">
      <dgm:prSet/>
      <dgm:spPr/>
      <dgm:t>
        <a:bodyPr/>
        <a:lstStyle/>
        <a:p>
          <a:endParaRPr lang="en-US" sz="2400" b="0">
            <a:solidFill>
              <a:schemeClr val="tx2">
                <a:lumMod val="75000"/>
              </a:schemeClr>
            </a:solidFill>
            <a:latin typeface="Arial Narrow" panose="020B0606020202030204" pitchFamily="34" charset="0"/>
          </a:endParaRPr>
        </a:p>
      </dgm:t>
    </dgm:pt>
    <dgm:pt modelId="{9A7A0542-A77E-4AFA-9706-E341C8CEC483}">
      <dgm:prSet phldrT="[Text]" custT="1"/>
      <dgm:spPr/>
      <dgm:t>
        <a:bodyPr/>
        <a:lstStyle/>
        <a:p>
          <a:r>
            <a:rPr lang="en-US" sz="2400" b="0" dirty="0" smtClean="0">
              <a:solidFill>
                <a:schemeClr val="tx2">
                  <a:lumMod val="75000"/>
                </a:schemeClr>
              </a:solidFill>
              <a:latin typeface="Arial Narrow" panose="020B0606020202030204" pitchFamily="34" charset="0"/>
            </a:rPr>
            <a:t>Go to the Insurance Portal</a:t>
          </a:r>
          <a:endParaRPr lang="en-US" sz="2400" b="0" dirty="0">
            <a:solidFill>
              <a:schemeClr val="tx2">
                <a:lumMod val="75000"/>
              </a:schemeClr>
            </a:solidFill>
            <a:latin typeface="Arial Narrow" panose="020B0606020202030204" pitchFamily="34" charset="0"/>
          </a:endParaRPr>
        </a:p>
      </dgm:t>
    </dgm:pt>
    <dgm:pt modelId="{D8BAE371-8EA7-4279-B27C-36359DECC66B}" type="parTrans" cxnId="{50625044-33F4-45EF-9851-D822198344CB}">
      <dgm:prSet/>
      <dgm:spPr/>
      <dgm:t>
        <a:bodyPr/>
        <a:lstStyle/>
        <a:p>
          <a:endParaRPr lang="en-US" sz="2400" b="0">
            <a:solidFill>
              <a:schemeClr val="tx2">
                <a:lumMod val="75000"/>
              </a:schemeClr>
            </a:solidFill>
            <a:latin typeface="Arial Narrow" panose="020B0606020202030204" pitchFamily="34" charset="0"/>
          </a:endParaRPr>
        </a:p>
      </dgm:t>
    </dgm:pt>
    <dgm:pt modelId="{393EF081-A23C-482E-B656-B4619EBF27E7}" type="sibTrans" cxnId="{50625044-33F4-45EF-9851-D822198344CB}">
      <dgm:prSet/>
      <dgm:spPr/>
      <dgm:t>
        <a:bodyPr/>
        <a:lstStyle/>
        <a:p>
          <a:endParaRPr lang="en-US" sz="2400" b="0">
            <a:solidFill>
              <a:schemeClr val="tx2">
                <a:lumMod val="75000"/>
              </a:schemeClr>
            </a:solidFill>
            <a:latin typeface="Arial Narrow" panose="020B0606020202030204" pitchFamily="34" charset="0"/>
          </a:endParaRPr>
        </a:p>
      </dgm:t>
    </dgm:pt>
    <dgm:pt modelId="{CB29A0DC-2162-47D2-AFAF-DC75DA15D95A}">
      <dgm:prSet phldrT="[Text]" custT="1"/>
      <dgm:spPr/>
      <dgm:t>
        <a:bodyPr/>
        <a:lstStyle/>
        <a:p>
          <a:r>
            <a:rPr lang="en-US" sz="2400" b="0" smtClean="0">
              <a:solidFill>
                <a:schemeClr val="bg1"/>
              </a:solidFill>
              <a:latin typeface="Arial Narrow" panose="020B0606020202030204" pitchFamily="34" charset="0"/>
            </a:rPr>
            <a:t>2</a:t>
          </a:r>
          <a:endParaRPr lang="en-US" sz="2400" b="0" dirty="0">
            <a:solidFill>
              <a:schemeClr val="bg1"/>
            </a:solidFill>
            <a:latin typeface="Arial Narrow" panose="020B0606020202030204" pitchFamily="34" charset="0"/>
          </a:endParaRPr>
        </a:p>
      </dgm:t>
    </dgm:pt>
    <dgm:pt modelId="{4B69FCB9-EF53-4D2A-8021-E4C5D530DB7D}" type="parTrans" cxnId="{BD565B35-383C-46F8-AEF0-C7029B24B6FC}">
      <dgm:prSet/>
      <dgm:spPr/>
      <dgm:t>
        <a:bodyPr/>
        <a:lstStyle/>
        <a:p>
          <a:endParaRPr lang="en-US" sz="2400" b="0">
            <a:solidFill>
              <a:schemeClr val="tx2">
                <a:lumMod val="75000"/>
              </a:schemeClr>
            </a:solidFill>
            <a:latin typeface="Arial Narrow" panose="020B0606020202030204" pitchFamily="34" charset="0"/>
          </a:endParaRPr>
        </a:p>
      </dgm:t>
    </dgm:pt>
    <dgm:pt modelId="{A9C09395-EC6D-4893-847D-4CF5BE2AA47C}" type="sibTrans" cxnId="{BD565B35-383C-46F8-AEF0-C7029B24B6FC}">
      <dgm:prSet/>
      <dgm:spPr/>
      <dgm:t>
        <a:bodyPr/>
        <a:lstStyle/>
        <a:p>
          <a:endParaRPr lang="en-US" sz="2400" b="0">
            <a:solidFill>
              <a:schemeClr val="tx2">
                <a:lumMod val="75000"/>
              </a:schemeClr>
            </a:solidFill>
            <a:latin typeface="Arial Narrow" panose="020B0606020202030204" pitchFamily="34" charset="0"/>
          </a:endParaRPr>
        </a:p>
      </dgm:t>
    </dgm:pt>
    <dgm:pt modelId="{E54B4340-6B26-412F-B1F8-21EB48613E33}">
      <dgm:prSet phldrT="[Text]" custT="1"/>
      <dgm:spPr/>
      <dgm:t>
        <a:bodyPr/>
        <a:lstStyle/>
        <a:p>
          <a:r>
            <a:rPr lang="en-US" sz="2400" b="0" smtClean="0">
              <a:solidFill>
                <a:schemeClr val="tx2">
                  <a:lumMod val="75000"/>
                </a:schemeClr>
              </a:solidFill>
              <a:effectLst/>
              <a:latin typeface="Arial Narrow" panose="020B0606020202030204" pitchFamily="34" charset="0"/>
            </a:rPr>
            <a:t>Open Certificate of Insurance (PDF document)</a:t>
          </a:r>
          <a:endParaRPr lang="en-US" sz="2400" b="0" dirty="0">
            <a:solidFill>
              <a:schemeClr val="tx2">
                <a:lumMod val="75000"/>
              </a:schemeClr>
            </a:solidFill>
            <a:latin typeface="Arial Narrow" panose="020B0606020202030204" pitchFamily="34" charset="0"/>
          </a:endParaRPr>
        </a:p>
      </dgm:t>
    </dgm:pt>
    <dgm:pt modelId="{239094DD-97A0-464A-ABAC-54B6BA4EF8B6}" type="parTrans" cxnId="{707BA918-0A38-4BA3-9BC0-D32F734E6518}">
      <dgm:prSet/>
      <dgm:spPr/>
      <dgm:t>
        <a:bodyPr/>
        <a:lstStyle/>
        <a:p>
          <a:endParaRPr lang="en-US" sz="2400" b="0">
            <a:solidFill>
              <a:schemeClr val="tx2">
                <a:lumMod val="75000"/>
              </a:schemeClr>
            </a:solidFill>
            <a:latin typeface="Arial Narrow" panose="020B0606020202030204" pitchFamily="34" charset="0"/>
          </a:endParaRPr>
        </a:p>
      </dgm:t>
    </dgm:pt>
    <dgm:pt modelId="{4891E731-6115-461C-A158-F24B49391CC1}" type="sibTrans" cxnId="{707BA918-0A38-4BA3-9BC0-D32F734E6518}">
      <dgm:prSet/>
      <dgm:spPr/>
      <dgm:t>
        <a:bodyPr/>
        <a:lstStyle/>
        <a:p>
          <a:endParaRPr lang="en-US" sz="2400" b="0">
            <a:solidFill>
              <a:schemeClr val="tx2">
                <a:lumMod val="75000"/>
              </a:schemeClr>
            </a:solidFill>
            <a:latin typeface="Arial Narrow" panose="020B0606020202030204" pitchFamily="34" charset="0"/>
          </a:endParaRPr>
        </a:p>
      </dgm:t>
    </dgm:pt>
    <dgm:pt modelId="{2C1D6C98-A8DC-484A-A1FA-DB2331630D7E}">
      <dgm:prSet phldrT="[Text]" custT="1"/>
      <dgm:spPr/>
      <dgm:t>
        <a:bodyPr/>
        <a:lstStyle/>
        <a:p>
          <a:r>
            <a:rPr lang="en-US" sz="2400" b="0" smtClean="0">
              <a:solidFill>
                <a:schemeClr val="bg1"/>
              </a:solidFill>
              <a:latin typeface="Arial Narrow" panose="020B0606020202030204" pitchFamily="34" charset="0"/>
            </a:rPr>
            <a:t>3</a:t>
          </a:r>
          <a:endParaRPr lang="en-US" sz="2400" b="0" dirty="0">
            <a:solidFill>
              <a:schemeClr val="bg1"/>
            </a:solidFill>
            <a:latin typeface="Arial Narrow" panose="020B0606020202030204" pitchFamily="34" charset="0"/>
          </a:endParaRPr>
        </a:p>
      </dgm:t>
    </dgm:pt>
    <dgm:pt modelId="{7991CFD0-132F-4AD4-95E7-4A7E02655394}" type="parTrans" cxnId="{E572C137-A582-4BB2-BC03-6345F37186F3}">
      <dgm:prSet/>
      <dgm:spPr/>
      <dgm:t>
        <a:bodyPr/>
        <a:lstStyle/>
        <a:p>
          <a:endParaRPr lang="en-US" sz="2400" b="0">
            <a:solidFill>
              <a:schemeClr val="tx2">
                <a:lumMod val="75000"/>
              </a:schemeClr>
            </a:solidFill>
            <a:latin typeface="Arial Narrow" panose="020B0606020202030204" pitchFamily="34" charset="0"/>
          </a:endParaRPr>
        </a:p>
      </dgm:t>
    </dgm:pt>
    <dgm:pt modelId="{A12ABF9B-ACE8-42E1-B2B1-E53D9DBC6208}" type="sibTrans" cxnId="{E572C137-A582-4BB2-BC03-6345F37186F3}">
      <dgm:prSet/>
      <dgm:spPr/>
      <dgm:t>
        <a:bodyPr/>
        <a:lstStyle/>
        <a:p>
          <a:endParaRPr lang="en-US" sz="2400" b="0">
            <a:solidFill>
              <a:schemeClr val="tx2">
                <a:lumMod val="75000"/>
              </a:schemeClr>
            </a:solidFill>
            <a:latin typeface="Arial Narrow" panose="020B0606020202030204" pitchFamily="34" charset="0"/>
          </a:endParaRPr>
        </a:p>
      </dgm:t>
    </dgm:pt>
    <dgm:pt modelId="{FCBA61BA-9228-47F4-9783-F2225C8670C6}">
      <dgm:prSet phldrT="[Text]" custT="1"/>
      <dgm:spPr/>
      <dgm:t>
        <a:bodyPr/>
        <a:lstStyle/>
        <a:p>
          <a:r>
            <a:rPr lang="en-US" sz="2400" b="0" dirty="0" smtClean="0">
              <a:solidFill>
                <a:schemeClr val="tx2">
                  <a:lumMod val="75000"/>
                </a:schemeClr>
              </a:solidFill>
              <a:effectLst/>
              <a:latin typeface="Arial Narrow" panose="020B0606020202030204" pitchFamily="34" charset="0"/>
            </a:rPr>
            <a:t>Enter date, your club name, Certificate Holder name and address, and event name and date </a:t>
          </a:r>
          <a:endParaRPr lang="en-US" sz="2400" b="0" dirty="0">
            <a:solidFill>
              <a:schemeClr val="tx2">
                <a:lumMod val="75000"/>
              </a:schemeClr>
            </a:solidFill>
            <a:latin typeface="Arial Narrow" panose="020B0606020202030204" pitchFamily="34" charset="0"/>
          </a:endParaRPr>
        </a:p>
      </dgm:t>
    </dgm:pt>
    <dgm:pt modelId="{5AD11BA4-F39E-42BD-8577-A3E282F0E70D}" type="parTrans" cxnId="{8DD1DEFB-69DF-41D3-928A-47BF942DF0DC}">
      <dgm:prSet/>
      <dgm:spPr/>
      <dgm:t>
        <a:bodyPr/>
        <a:lstStyle/>
        <a:p>
          <a:endParaRPr lang="en-US" sz="2400" b="0">
            <a:solidFill>
              <a:schemeClr val="tx2">
                <a:lumMod val="75000"/>
              </a:schemeClr>
            </a:solidFill>
            <a:latin typeface="Arial Narrow" panose="020B0606020202030204" pitchFamily="34" charset="0"/>
          </a:endParaRPr>
        </a:p>
      </dgm:t>
    </dgm:pt>
    <dgm:pt modelId="{9C333F37-52BF-4D4E-89D3-EC65EB73EBD5}" type="sibTrans" cxnId="{8DD1DEFB-69DF-41D3-928A-47BF942DF0DC}">
      <dgm:prSet/>
      <dgm:spPr/>
      <dgm:t>
        <a:bodyPr/>
        <a:lstStyle/>
        <a:p>
          <a:endParaRPr lang="en-US" sz="2400" b="0">
            <a:solidFill>
              <a:schemeClr val="tx2">
                <a:lumMod val="75000"/>
              </a:schemeClr>
            </a:solidFill>
            <a:latin typeface="Arial Narrow" panose="020B0606020202030204" pitchFamily="34" charset="0"/>
          </a:endParaRPr>
        </a:p>
      </dgm:t>
    </dgm:pt>
    <dgm:pt modelId="{AB83D1AD-5033-4B76-8B41-EB7B6B9F119C}">
      <dgm:prSet phldrT="[Text]" custT="1"/>
      <dgm:spPr/>
      <dgm:t>
        <a:bodyPr/>
        <a:lstStyle/>
        <a:p>
          <a:r>
            <a:rPr lang="en-US" sz="2400" b="0" smtClean="0">
              <a:solidFill>
                <a:schemeClr val="bg1"/>
              </a:solidFill>
              <a:latin typeface="Arial Narrow" panose="020B0606020202030204" pitchFamily="34" charset="0"/>
            </a:rPr>
            <a:t>4</a:t>
          </a:r>
          <a:endParaRPr lang="en-US" sz="2400" b="0" dirty="0">
            <a:solidFill>
              <a:schemeClr val="bg1"/>
            </a:solidFill>
            <a:latin typeface="Arial Narrow" panose="020B0606020202030204" pitchFamily="34" charset="0"/>
          </a:endParaRPr>
        </a:p>
      </dgm:t>
    </dgm:pt>
    <dgm:pt modelId="{731FACD0-8233-499B-9835-8F388A7DD8C3}" type="parTrans" cxnId="{75CF4708-C492-43EA-9999-17E04D785053}">
      <dgm:prSet/>
      <dgm:spPr/>
      <dgm:t>
        <a:bodyPr/>
        <a:lstStyle/>
        <a:p>
          <a:endParaRPr lang="en-US" sz="2400" b="0">
            <a:solidFill>
              <a:schemeClr val="tx2">
                <a:lumMod val="75000"/>
              </a:schemeClr>
            </a:solidFill>
            <a:latin typeface="Arial Narrow" panose="020B0606020202030204" pitchFamily="34" charset="0"/>
          </a:endParaRPr>
        </a:p>
      </dgm:t>
    </dgm:pt>
    <dgm:pt modelId="{0B96A176-9CD0-4D25-8A76-E6110E9D5594}" type="sibTrans" cxnId="{75CF4708-C492-43EA-9999-17E04D785053}">
      <dgm:prSet/>
      <dgm:spPr/>
      <dgm:t>
        <a:bodyPr/>
        <a:lstStyle/>
        <a:p>
          <a:endParaRPr lang="en-US" sz="2400" b="0">
            <a:solidFill>
              <a:schemeClr val="tx2">
                <a:lumMod val="75000"/>
              </a:schemeClr>
            </a:solidFill>
            <a:latin typeface="Arial Narrow" panose="020B0606020202030204" pitchFamily="34" charset="0"/>
          </a:endParaRPr>
        </a:p>
      </dgm:t>
    </dgm:pt>
    <dgm:pt modelId="{6173B4C3-31A9-487A-BDA3-C5B2FACDB9C0}">
      <dgm:prSet phldrT="[Text]" custT="1"/>
      <dgm:spPr/>
      <dgm:t>
        <a:bodyPr/>
        <a:lstStyle/>
        <a:p>
          <a:r>
            <a:rPr lang="en-US" sz="2400" b="0" smtClean="0">
              <a:solidFill>
                <a:schemeClr val="bg1"/>
              </a:solidFill>
              <a:latin typeface="Arial Narrow" panose="020B0606020202030204" pitchFamily="34" charset="0"/>
            </a:rPr>
            <a:t>5</a:t>
          </a:r>
          <a:endParaRPr lang="en-US" sz="2400" b="0" dirty="0">
            <a:solidFill>
              <a:schemeClr val="bg1"/>
            </a:solidFill>
            <a:latin typeface="Arial Narrow" panose="020B0606020202030204" pitchFamily="34" charset="0"/>
          </a:endParaRPr>
        </a:p>
      </dgm:t>
    </dgm:pt>
    <dgm:pt modelId="{5AB3E81C-EA1E-4D82-ACCC-1433B8F8F873}" type="parTrans" cxnId="{636F6F94-04C7-4F1D-BB48-FA943D2299EB}">
      <dgm:prSet/>
      <dgm:spPr/>
      <dgm:t>
        <a:bodyPr/>
        <a:lstStyle/>
        <a:p>
          <a:endParaRPr lang="en-US" sz="2400" b="0">
            <a:solidFill>
              <a:schemeClr val="tx2">
                <a:lumMod val="75000"/>
              </a:schemeClr>
            </a:solidFill>
            <a:latin typeface="Arial Narrow" panose="020B0606020202030204" pitchFamily="34" charset="0"/>
          </a:endParaRPr>
        </a:p>
      </dgm:t>
    </dgm:pt>
    <dgm:pt modelId="{00D90F65-9DF7-4C76-B9E6-05100BB2C27D}" type="sibTrans" cxnId="{636F6F94-04C7-4F1D-BB48-FA943D2299EB}">
      <dgm:prSet/>
      <dgm:spPr/>
      <dgm:t>
        <a:bodyPr/>
        <a:lstStyle/>
        <a:p>
          <a:endParaRPr lang="en-US" sz="2400" b="0">
            <a:solidFill>
              <a:schemeClr val="tx2">
                <a:lumMod val="75000"/>
              </a:schemeClr>
            </a:solidFill>
            <a:latin typeface="Arial Narrow" panose="020B0606020202030204" pitchFamily="34" charset="0"/>
          </a:endParaRPr>
        </a:p>
      </dgm:t>
    </dgm:pt>
    <dgm:pt modelId="{66FF8612-A0D5-425C-9591-AF7ACB17A4EA}">
      <dgm:prSet custT="1"/>
      <dgm:spPr/>
      <dgm:t>
        <a:bodyPr/>
        <a:lstStyle/>
        <a:p>
          <a:r>
            <a:rPr lang="en-US" sz="2400" b="0" smtClean="0">
              <a:solidFill>
                <a:schemeClr val="tx2">
                  <a:lumMod val="75000"/>
                </a:schemeClr>
              </a:solidFill>
              <a:effectLst/>
              <a:latin typeface="Arial Narrow" panose="020B0606020202030204" pitchFamily="34" charset="0"/>
            </a:rPr>
            <a:t>Print or save certificate of insurance to your computer</a:t>
          </a:r>
          <a:endParaRPr lang="en-US" sz="2400" b="0">
            <a:solidFill>
              <a:schemeClr val="tx2">
                <a:lumMod val="75000"/>
              </a:schemeClr>
            </a:solidFill>
            <a:latin typeface="Arial Narrow" panose="020B0606020202030204" pitchFamily="34" charset="0"/>
          </a:endParaRPr>
        </a:p>
      </dgm:t>
    </dgm:pt>
    <dgm:pt modelId="{87682E2A-F04C-4136-89C9-CBB1B77B4E07}" type="parTrans" cxnId="{6622FB2C-4555-48B4-A1A0-7A8883B7ADF4}">
      <dgm:prSet/>
      <dgm:spPr/>
      <dgm:t>
        <a:bodyPr/>
        <a:lstStyle/>
        <a:p>
          <a:endParaRPr lang="en-US" sz="2400" b="0">
            <a:solidFill>
              <a:schemeClr val="tx2">
                <a:lumMod val="75000"/>
              </a:schemeClr>
            </a:solidFill>
            <a:latin typeface="Arial Narrow" panose="020B0606020202030204" pitchFamily="34" charset="0"/>
          </a:endParaRPr>
        </a:p>
      </dgm:t>
    </dgm:pt>
    <dgm:pt modelId="{23C4CAFE-1246-4BF9-9B4D-E75AF209E04C}" type="sibTrans" cxnId="{6622FB2C-4555-48B4-A1A0-7A8883B7ADF4}">
      <dgm:prSet/>
      <dgm:spPr/>
      <dgm:t>
        <a:bodyPr/>
        <a:lstStyle/>
        <a:p>
          <a:endParaRPr lang="en-US" sz="2400" b="0">
            <a:solidFill>
              <a:schemeClr val="tx2">
                <a:lumMod val="75000"/>
              </a:schemeClr>
            </a:solidFill>
            <a:latin typeface="Arial Narrow" panose="020B0606020202030204" pitchFamily="34" charset="0"/>
          </a:endParaRPr>
        </a:p>
      </dgm:t>
    </dgm:pt>
    <dgm:pt modelId="{4CD555BB-6557-471E-92E7-12186E22323E}">
      <dgm:prSet custT="1"/>
      <dgm:spPr/>
      <dgm:t>
        <a:bodyPr/>
        <a:lstStyle/>
        <a:p>
          <a:r>
            <a:rPr lang="en-US" sz="2400" b="0" smtClean="0">
              <a:solidFill>
                <a:schemeClr val="tx2">
                  <a:lumMod val="75000"/>
                </a:schemeClr>
              </a:solidFill>
              <a:latin typeface="Arial Narrow" panose="020B0606020202030204" pitchFamily="34" charset="0"/>
            </a:rPr>
            <a:t>Provide copy to party that requested certificate</a:t>
          </a:r>
          <a:endParaRPr lang="en-US" sz="2400" b="0" dirty="0">
            <a:solidFill>
              <a:schemeClr val="tx2">
                <a:lumMod val="75000"/>
              </a:schemeClr>
            </a:solidFill>
            <a:latin typeface="Arial Narrow" panose="020B0606020202030204" pitchFamily="34" charset="0"/>
          </a:endParaRPr>
        </a:p>
      </dgm:t>
    </dgm:pt>
    <dgm:pt modelId="{04F6669D-778F-4177-A0FF-7038FA555937}" type="parTrans" cxnId="{6E2EB177-0584-4B7A-B4AE-F75B88EFF4B2}">
      <dgm:prSet/>
      <dgm:spPr/>
      <dgm:t>
        <a:bodyPr/>
        <a:lstStyle/>
        <a:p>
          <a:endParaRPr lang="en-US" sz="2400" b="0">
            <a:solidFill>
              <a:schemeClr val="tx2">
                <a:lumMod val="75000"/>
              </a:schemeClr>
            </a:solidFill>
            <a:latin typeface="Arial Narrow" panose="020B0606020202030204" pitchFamily="34" charset="0"/>
          </a:endParaRPr>
        </a:p>
      </dgm:t>
    </dgm:pt>
    <dgm:pt modelId="{01191B88-9B0E-4127-B7A5-B33A7A235029}" type="sibTrans" cxnId="{6E2EB177-0584-4B7A-B4AE-F75B88EFF4B2}">
      <dgm:prSet/>
      <dgm:spPr/>
      <dgm:t>
        <a:bodyPr/>
        <a:lstStyle/>
        <a:p>
          <a:endParaRPr lang="en-US" sz="2400" b="0">
            <a:solidFill>
              <a:schemeClr val="tx2">
                <a:lumMod val="75000"/>
              </a:schemeClr>
            </a:solidFill>
            <a:latin typeface="Arial Narrow" panose="020B0606020202030204" pitchFamily="34" charset="0"/>
          </a:endParaRPr>
        </a:p>
      </dgm:t>
    </dgm:pt>
    <dgm:pt modelId="{96A183F6-AB4A-4061-967D-7E37CC7BCA42}" type="pres">
      <dgm:prSet presAssocID="{E4DD0B3A-2860-4C96-BCA9-827A330D0D0E}" presName="linearFlow" presStyleCnt="0">
        <dgm:presLayoutVars>
          <dgm:dir/>
          <dgm:animLvl val="lvl"/>
          <dgm:resizeHandles val="exact"/>
        </dgm:presLayoutVars>
      </dgm:prSet>
      <dgm:spPr/>
      <dgm:t>
        <a:bodyPr/>
        <a:lstStyle/>
        <a:p>
          <a:endParaRPr lang="en-US"/>
        </a:p>
      </dgm:t>
    </dgm:pt>
    <dgm:pt modelId="{EF0FC139-A95A-41C9-849F-D4BC2081E319}" type="pres">
      <dgm:prSet presAssocID="{36E21E53-ED70-457B-B060-AD42806547A6}" presName="composite" presStyleCnt="0"/>
      <dgm:spPr/>
      <dgm:t>
        <a:bodyPr/>
        <a:lstStyle/>
        <a:p>
          <a:endParaRPr lang="en-US"/>
        </a:p>
      </dgm:t>
    </dgm:pt>
    <dgm:pt modelId="{DB6E219A-FDC0-4FC1-9348-D31CB6CAC40D}" type="pres">
      <dgm:prSet presAssocID="{36E21E53-ED70-457B-B060-AD42806547A6}" presName="parentText" presStyleLbl="alignNode1" presStyleIdx="0" presStyleCnt="5">
        <dgm:presLayoutVars>
          <dgm:chMax val="1"/>
          <dgm:bulletEnabled val="1"/>
        </dgm:presLayoutVars>
      </dgm:prSet>
      <dgm:spPr/>
      <dgm:t>
        <a:bodyPr/>
        <a:lstStyle/>
        <a:p>
          <a:endParaRPr lang="en-US"/>
        </a:p>
      </dgm:t>
    </dgm:pt>
    <dgm:pt modelId="{66FE441D-42D5-4C28-A1FA-08EB8CE0493D}" type="pres">
      <dgm:prSet presAssocID="{36E21E53-ED70-457B-B060-AD42806547A6}" presName="descendantText" presStyleLbl="alignAcc1" presStyleIdx="0" presStyleCnt="5">
        <dgm:presLayoutVars>
          <dgm:bulletEnabled val="1"/>
        </dgm:presLayoutVars>
      </dgm:prSet>
      <dgm:spPr/>
      <dgm:t>
        <a:bodyPr/>
        <a:lstStyle/>
        <a:p>
          <a:endParaRPr lang="en-US"/>
        </a:p>
      </dgm:t>
    </dgm:pt>
    <dgm:pt modelId="{6785E9E8-B13D-42F4-9736-06C7931A6555}" type="pres">
      <dgm:prSet presAssocID="{EB450C05-D0A8-46F3-94EE-B57C2CCC2B5C}" presName="sp" presStyleCnt="0"/>
      <dgm:spPr/>
      <dgm:t>
        <a:bodyPr/>
        <a:lstStyle/>
        <a:p>
          <a:endParaRPr lang="en-US"/>
        </a:p>
      </dgm:t>
    </dgm:pt>
    <dgm:pt modelId="{3D75CAD7-B27B-4C44-A183-08C3F429507E}" type="pres">
      <dgm:prSet presAssocID="{CB29A0DC-2162-47D2-AFAF-DC75DA15D95A}" presName="composite" presStyleCnt="0"/>
      <dgm:spPr/>
      <dgm:t>
        <a:bodyPr/>
        <a:lstStyle/>
        <a:p>
          <a:endParaRPr lang="en-US"/>
        </a:p>
      </dgm:t>
    </dgm:pt>
    <dgm:pt modelId="{29BE2A7B-0FCF-40AD-86F4-F9D42E17BCF6}" type="pres">
      <dgm:prSet presAssocID="{CB29A0DC-2162-47D2-AFAF-DC75DA15D95A}" presName="parentText" presStyleLbl="alignNode1" presStyleIdx="1" presStyleCnt="5">
        <dgm:presLayoutVars>
          <dgm:chMax val="1"/>
          <dgm:bulletEnabled val="1"/>
        </dgm:presLayoutVars>
      </dgm:prSet>
      <dgm:spPr/>
      <dgm:t>
        <a:bodyPr/>
        <a:lstStyle/>
        <a:p>
          <a:endParaRPr lang="en-US"/>
        </a:p>
      </dgm:t>
    </dgm:pt>
    <dgm:pt modelId="{8E485342-09DA-4D31-9401-9F495B5A1893}" type="pres">
      <dgm:prSet presAssocID="{CB29A0DC-2162-47D2-AFAF-DC75DA15D95A}" presName="descendantText" presStyleLbl="alignAcc1" presStyleIdx="1" presStyleCnt="5">
        <dgm:presLayoutVars>
          <dgm:bulletEnabled val="1"/>
        </dgm:presLayoutVars>
      </dgm:prSet>
      <dgm:spPr/>
      <dgm:t>
        <a:bodyPr/>
        <a:lstStyle/>
        <a:p>
          <a:endParaRPr lang="en-US"/>
        </a:p>
      </dgm:t>
    </dgm:pt>
    <dgm:pt modelId="{96D6A8A2-5B55-4B20-886F-AD6F053E891F}" type="pres">
      <dgm:prSet presAssocID="{A9C09395-EC6D-4893-847D-4CF5BE2AA47C}" presName="sp" presStyleCnt="0"/>
      <dgm:spPr/>
      <dgm:t>
        <a:bodyPr/>
        <a:lstStyle/>
        <a:p>
          <a:endParaRPr lang="en-US"/>
        </a:p>
      </dgm:t>
    </dgm:pt>
    <dgm:pt modelId="{68AFEBEA-46DD-4A99-AE07-31DC444D2AD3}" type="pres">
      <dgm:prSet presAssocID="{2C1D6C98-A8DC-484A-A1FA-DB2331630D7E}" presName="composite" presStyleCnt="0"/>
      <dgm:spPr/>
      <dgm:t>
        <a:bodyPr/>
        <a:lstStyle/>
        <a:p>
          <a:endParaRPr lang="en-US"/>
        </a:p>
      </dgm:t>
    </dgm:pt>
    <dgm:pt modelId="{8F45F11F-C0C2-4126-9E00-1D70E71EDF35}" type="pres">
      <dgm:prSet presAssocID="{2C1D6C98-A8DC-484A-A1FA-DB2331630D7E}" presName="parentText" presStyleLbl="alignNode1" presStyleIdx="2" presStyleCnt="5">
        <dgm:presLayoutVars>
          <dgm:chMax val="1"/>
          <dgm:bulletEnabled val="1"/>
        </dgm:presLayoutVars>
      </dgm:prSet>
      <dgm:spPr/>
      <dgm:t>
        <a:bodyPr/>
        <a:lstStyle/>
        <a:p>
          <a:endParaRPr lang="en-US"/>
        </a:p>
      </dgm:t>
    </dgm:pt>
    <dgm:pt modelId="{A5139A29-4402-46C4-ABF0-D9E272B15516}" type="pres">
      <dgm:prSet presAssocID="{2C1D6C98-A8DC-484A-A1FA-DB2331630D7E}" presName="descendantText" presStyleLbl="alignAcc1" presStyleIdx="2" presStyleCnt="5">
        <dgm:presLayoutVars>
          <dgm:bulletEnabled val="1"/>
        </dgm:presLayoutVars>
      </dgm:prSet>
      <dgm:spPr/>
      <dgm:t>
        <a:bodyPr/>
        <a:lstStyle/>
        <a:p>
          <a:endParaRPr lang="en-US"/>
        </a:p>
      </dgm:t>
    </dgm:pt>
    <dgm:pt modelId="{0527FCCA-A8B0-4012-9EA0-367861C366DA}" type="pres">
      <dgm:prSet presAssocID="{A12ABF9B-ACE8-42E1-B2B1-E53D9DBC6208}" presName="sp" presStyleCnt="0"/>
      <dgm:spPr/>
      <dgm:t>
        <a:bodyPr/>
        <a:lstStyle/>
        <a:p>
          <a:endParaRPr lang="en-US"/>
        </a:p>
      </dgm:t>
    </dgm:pt>
    <dgm:pt modelId="{648895BE-C767-4A7D-A5D2-E24229B971A4}" type="pres">
      <dgm:prSet presAssocID="{AB83D1AD-5033-4B76-8B41-EB7B6B9F119C}" presName="composite" presStyleCnt="0"/>
      <dgm:spPr/>
      <dgm:t>
        <a:bodyPr/>
        <a:lstStyle/>
        <a:p>
          <a:endParaRPr lang="en-US"/>
        </a:p>
      </dgm:t>
    </dgm:pt>
    <dgm:pt modelId="{767AB540-7FA9-44EF-96E7-023E1BEAF81D}" type="pres">
      <dgm:prSet presAssocID="{AB83D1AD-5033-4B76-8B41-EB7B6B9F119C}" presName="parentText" presStyleLbl="alignNode1" presStyleIdx="3" presStyleCnt="5">
        <dgm:presLayoutVars>
          <dgm:chMax val="1"/>
          <dgm:bulletEnabled val="1"/>
        </dgm:presLayoutVars>
      </dgm:prSet>
      <dgm:spPr/>
      <dgm:t>
        <a:bodyPr/>
        <a:lstStyle/>
        <a:p>
          <a:endParaRPr lang="en-US"/>
        </a:p>
      </dgm:t>
    </dgm:pt>
    <dgm:pt modelId="{5CFABCCB-0105-4CC1-91E9-2BC8E0A65BB2}" type="pres">
      <dgm:prSet presAssocID="{AB83D1AD-5033-4B76-8B41-EB7B6B9F119C}" presName="descendantText" presStyleLbl="alignAcc1" presStyleIdx="3" presStyleCnt="5">
        <dgm:presLayoutVars>
          <dgm:bulletEnabled val="1"/>
        </dgm:presLayoutVars>
      </dgm:prSet>
      <dgm:spPr/>
      <dgm:t>
        <a:bodyPr/>
        <a:lstStyle/>
        <a:p>
          <a:endParaRPr lang="en-US"/>
        </a:p>
      </dgm:t>
    </dgm:pt>
    <dgm:pt modelId="{7DB44960-91BF-43D5-8C84-1E2095BB1808}" type="pres">
      <dgm:prSet presAssocID="{0B96A176-9CD0-4D25-8A76-E6110E9D5594}" presName="sp" presStyleCnt="0"/>
      <dgm:spPr/>
      <dgm:t>
        <a:bodyPr/>
        <a:lstStyle/>
        <a:p>
          <a:endParaRPr lang="en-US"/>
        </a:p>
      </dgm:t>
    </dgm:pt>
    <dgm:pt modelId="{C8A34403-D4A4-4FDB-83AB-C06B9894B8B0}" type="pres">
      <dgm:prSet presAssocID="{6173B4C3-31A9-487A-BDA3-C5B2FACDB9C0}" presName="composite" presStyleCnt="0"/>
      <dgm:spPr/>
      <dgm:t>
        <a:bodyPr/>
        <a:lstStyle/>
        <a:p>
          <a:endParaRPr lang="en-US"/>
        </a:p>
      </dgm:t>
    </dgm:pt>
    <dgm:pt modelId="{EE670B73-3877-4D27-B9EE-3AD1B2969659}" type="pres">
      <dgm:prSet presAssocID="{6173B4C3-31A9-487A-BDA3-C5B2FACDB9C0}" presName="parentText" presStyleLbl="alignNode1" presStyleIdx="4" presStyleCnt="5">
        <dgm:presLayoutVars>
          <dgm:chMax val="1"/>
          <dgm:bulletEnabled val="1"/>
        </dgm:presLayoutVars>
      </dgm:prSet>
      <dgm:spPr/>
      <dgm:t>
        <a:bodyPr/>
        <a:lstStyle/>
        <a:p>
          <a:endParaRPr lang="en-US"/>
        </a:p>
      </dgm:t>
    </dgm:pt>
    <dgm:pt modelId="{BCAAC6D0-1D9D-4F16-9405-062363A262BD}" type="pres">
      <dgm:prSet presAssocID="{6173B4C3-31A9-487A-BDA3-C5B2FACDB9C0}" presName="descendantText" presStyleLbl="alignAcc1" presStyleIdx="4" presStyleCnt="5">
        <dgm:presLayoutVars>
          <dgm:bulletEnabled val="1"/>
        </dgm:presLayoutVars>
      </dgm:prSet>
      <dgm:spPr/>
      <dgm:t>
        <a:bodyPr/>
        <a:lstStyle/>
        <a:p>
          <a:endParaRPr lang="en-US"/>
        </a:p>
      </dgm:t>
    </dgm:pt>
  </dgm:ptLst>
  <dgm:cxnLst>
    <dgm:cxn modelId="{00822EB1-F934-47DD-946D-2F5C37435F1D}" type="presOf" srcId="{2C1D6C98-A8DC-484A-A1FA-DB2331630D7E}" destId="{8F45F11F-C0C2-4126-9E00-1D70E71EDF35}" srcOrd="0" destOrd="0" presId="urn:microsoft.com/office/officeart/2005/8/layout/chevron2"/>
    <dgm:cxn modelId="{50625044-33F4-45EF-9851-D822198344CB}" srcId="{36E21E53-ED70-457B-B060-AD42806547A6}" destId="{9A7A0542-A77E-4AFA-9706-E341C8CEC483}" srcOrd="0" destOrd="0" parTransId="{D8BAE371-8EA7-4279-B27C-36359DECC66B}" sibTransId="{393EF081-A23C-482E-B656-B4619EBF27E7}"/>
    <dgm:cxn modelId="{636F6F94-04C7-4F1D-BB48-FA943D2299EB}" srcId="{E4DD0B3A-2860-4C96-BCA9-827A330D0D0E}" destId="{6173B4C3-31A9-487A-BDA3-C5B2FACDB9C0}" srcOrd="4" destOrd="0" parTransId="{5AB3E81C-EA1E-4D82-ACCC-1433B8F8F873}" sibTransId="{00D90F65-9DF7-4C76-B9E6-05100BB2C27D}"/>
    <dgm:cxn modelId="{754DB869-F6F5-4009-AA51-61477A07114E}" type="presOf" srcId="{66FF8612-A0D5-425C-9591-AF7ACB17A4EA}" destId="{5CFABCCB-0105-4CC1-91E9-2BC8E0A65BB2}" srcOrd="0" destOrd="0" presId="urn:microsoft.com/office/officeart/2005/8/layout/chevron2"/>
    <dgm:cxn modelId="{7754DD27-7AC5-4B02-8525-B79C32EFA844}" type="presOf" srcId="{36E21E53-ED70-457B-B060-AD42806547A6}" destId="{DB6E219A-FDC0-4FC1-9348-D31CB6CAC40D}" srcOrd="0" destOrd="0" presId="urn:microsoft.com/office/officeart/2005/8/layout/chevron2"/>
    <dgm:cxn modelId="{707BA918-0A38-4BA3-9BC0-D32F734E6518}" srcId="{CB29A0DC-2162-47D2-AFAF-DC75DA15D95A}" destId="{E54B4340-6B26-412F-B1F8-21EB48613E33}" srcOrd="0" destOrd="0" parTransId="{239094DD-97A0-464A-ABAC-54B6BA4EF8B6}" sibTransId="{4891E731-6115-461C-A158-F24B49391CC1}"/>
    <dgm:cxn modelId="{E572C137-A582-4BB2-BC03-6345F37186F3}" srcId="{E4DD0B3A-2860-4C96-BCA9-827A330D0D0E}" destId="{2C1D6C98-A8DC-484A-A1FA-DB2331630D7E}" srcOrd="2" destOrd="0" parTransId="{7991CFD0-132F-4AD4-95E7-4A7E02655394}" sibTransId="{A12ABF9B-ACE8-42E1-B2B1-E53D9DBC6208}"/>
    <dgm:cxn modelId="{65E565C2-191D-4141-A527-74BF24EE9CB9}" type="presOf" srcId="{4CD555BB-6557-471E-92E7-12186E22323E}" destId="{BCAAC6D0-1D9D-4F16-9405-062363A262BD}" srcOrd="0" destOrd="0" presId="urn:microsoft.com/office/officeart/2005/8/layout/chevron2"/>
    <dgm:cxn modelId="{6E2EB177-0584-4B7A-B4AE-F75B88EFF4B2}" srcId="{6173B4C3-31A9-487A-BDA3-C5B2FACDB9C0}" destId="{4CD555BB-6557-471E-92E7-12186E22323E}" srcOrd="0" destOrd="0" parTransId="{04F6669D-778F-4177-A0FF-7038FA555937}" sibTransId="{01191B88-9B0E-4127-B7A5-B33A7A235029}"/>
    <dgm:cxn modelId="{0364A58D-7D08-405C-9468-1CDE1E668001}" type="presOf" srcId="{FCBA61BA-9228-47F4-9783-F2225C8670C6}" destId="{A5139A29-4402-46C4-ABF0-D9E272B15516}" srcOrd="0" destOrd="0" presId="urn:microsoft.com/office/officeart/2005/8/layout/chevron2"/>
    <dgm:cxn modelId="{75CF4708-C492-43EA-9999-17E04D785053}" srcId="{E4DD0B3A-2860-4C96-BCA9-827A330D0D0E}" destId="{AB83D1AD-5033-4B76-8B41-EB7B6B9F119C}" srcOrd="3" destOrd="0" parTransId="{731FACD0-8233-499B-9835-8F388A7DD8C3}" sibTransId="{0B96A176-9CD0-4D25-8A76-E6110E9D5594}"/>
    <dgm:cxn modelId="{D6DA415A-5C10-4EBD-9C6D-32D298C7DDDA}" type="presOf" srcId="{9A7A0542-A77E-4AFA-9706-E341C8CEC483}" destId="{66FE441D-42D5-4C28-A1FA-08EB8CE0493D}" srcOrd="0" destOrd="0" presId="urn:microsoft.com/office/officeart/2005/8/layout/chevron2"/>
    <dgm:cxn modelId="{6622FB2C-4555-48B4-A1A0-7A8883B7ADF4}" srcId="{AB83D1AD-5033-4B76-8B41-EB7B6B9F119C}" destId="{66FF8612-A0D5-425C-9591-AF7ACB17A4EA}" srcOrd="0" destOrd="0" parTransId="{87682E2A-F04C-4136-89C9-CBB1B77B4E07}" sibTransId="{23C4CAFE-1246-4BF9-9B4D-E75AF209E04C}"/>
    <dgm:cxn modelId="{3BEF4DD2-0686-4428-90C9-D2F2A0A235DC}" type="presOf" srcId="{E4DD0B3A-2860-4C96-BCA9-827A330D0D0E}" destId="{96A183F6-AB4A-4061-967D-7E37CC7BCA42}" srcOrd="0" destOrd="0" presId="urn:microsoft.com/office/officeart/2005/8/layout/chevron2"/>
    <dgm:cxn modelId="{0A0EB395-FD39-40BB-956C-63A14911216A}" srcId="{E4DD0B3A-2860-4C96-BCA9-827A330D0D0E}" destId="{36E21E53-ED70-457B-B060-AD42806547A6}" srcOrd="0" destOrd="0" parTransId="{35EE5E8A-E097-4F76-846E-A6EE2AC8EE16}" sibTransId="{EB450C05-D0A8-46F3-94EE-B57C2CCC2B5C}"/>
    <dgm:cxn modelId="{718B73AF-AAE6-43BB-B090-A9F125750A24}" type="presOf" srcId="{6173B4C3-31A9-487A-BDA3-C5B2FACDB9C0}" destId="{EE670B73-3877-4D27-B9EE-3AD1B2969659}" srcOrd="0" destOrd="0" presId="urn:microsoft.com/office/officeart/2005/8/layout/chevron2"/>
    <dgm:cxn modelId="{8DD1DEFB-69DF-41D3-928A-47BF942DF0DC}" srcId="{2C1D6C98-A8DC-484A-A1FA-DB2331630D7E}" destId="{FCBA61BA-9228-47F4-9783-F2225C8670C6}" srcOrd="0" destOrd="0" parTransId="{5AD11BA4-F39E-42BD-8577-A3E282F0E70D}" sibTransId="{9C333F37-52BF-4D4E-89D3-EC65EB73EBD5}"/>
    <dgm:cxn modelId="{AF733383-1DAA-4758-B024-1C3CEF3B329D}" type="presOf" srcId="{AB83D1AD-5033-4B76-8B41-EB7B6B9F119C}" destId="{767AB540-7FA9-44EF-96E7-023E1BEAF81D}" srcOrd="0" destOrd="0" presId="urn:microsoft.com/office/officeart/2005/8/layout/chevron2"/>
    <dgm:cxn modelId="{BD565B35-383C-46F8-AEF0-C7029B24B6FC}" srcId="{E4DD0B3A-2860-4C96-BCA9-827A330D0D0E}" destId="{CB29A0DC-2162-47D2-AFAF-DC75DA15D95A}" srcOrd="1" destOrd="0" parTransId="{4B69FCB9-EF53-4D2A-8021-E4C5D530DB7D}" sibTransId="{A9C09395-EC6D-4893-847D-4CF5BE2AA47C}"/>
    <dgm:cxn modelId="{ABAD0420-18AF-49D5-A2D9-6D6FB77A34B7}" type="presOf" srcId="{E54B4340-6B26-412F-B1F8-21EB48613E33}" destId="{8E485342-09DA-4D31-9401-9F495B5A1893}" srcOrd="0" destOrd="0" presId="urn:microsoft.com/office/officeart/2005/8/layout/chevron2"/>
    <dgm:cxn modelId="{A10D8985-F2C5-4726-83D8-7E9C8214DBAC}" type="presOf" srcId="{CB29A0DC-2162-47D2-AFAF-DC75DA15D95A}" destId="{29BE2A7B-0FCF-40AD-86F4-F9D42E17BCF6}" srcOrd="0" destOrd="0" presId="urn:microsoft.com/office/officeart/2005/8/layout/chevron2"/>
    <dgm:cxn modelId="{315EE028-F344-4704-A1D9-7D01FFCB4931}" type="presParOf" srcId="{96A183F6-AB4A-4061-967D-7E37CC7BCA42}" destId="{EF0FC139-A95A-41C9-849F-D4BC2081E319}" srcOrd="0" destOrd="0" presId="urn:microsoft.com/office/officeart/2005/8/layout/chevron2"/>
    <dgm:cxn modelId="{B9AFDD99-2C70-4388-986F-E4A9D00295BA}" type="presParOf" srcId="{EF0FC139-A95A-41C9-849F-D4BC2081E319}" destId="{DB6E219A-FDC0-4FC1-9348-D31CB6CAC40D}" srcOrd="0" destOrd="0" presId="urn:microsoft.com/office/officeart/2005/8/layout/chevron2"/>
    <dgm:cxn modelId="{52E920A6-3531-407B-AE54-AF4EDA96CB40}" type="presParOf" srcId="{EF0FC139-A95A-41C9-849F-D4BC2081E319}" destId="{66FE441D-42D5-4C28-A1FA-08EB8CE0493D}" srcOrd="1" destOrd="0" presId="urn:microsoft.com/office/officeart/2005/8/layout/chevron2"/>
    <dgm:cxn modelId="{9829A54D-4BF1-4E3C-AC55-61A90E851BF5}" type="presParOf" srcId="{96A183F6-AB4A-4061-967D-7E37CC7BCA42}" destId="{6785E9E8-B13D-42F4-9736-06C7931A6555}" srcOrd="1" destOrd="0" presId="urn:microsoft.com/office/officeart/2005/8/layout/chevron2"/>
    <dgm:cxn modelId="{FD9257FA-C9C6-4543-8050-CDA748996A8B}" type="presParOf" srcId="{96A183F6-AB4A-4061-967D-7E37CC7BCA42}" destId="{3D75CAD7-B27B-4C44-A183-08C3F429507E}" srcOrd="2" destOrd="0" presId="urn:microsoft.com/office/officeart/2005/8/layout/chevron2"/>
    <dgm:cxn modelId="{C05352C8-D6A5-4E3C-8A07-AD9C62BC34CA}" type="presParOf" srcId="{3D75CAD7-B27B-4C44-A183-08C3F429507E}" destId="{29BE2A7B-0FCF-40AD-86F4-F9D42E17BCF6}" srcOrd="0" destOrd="0" presId="urn:microsoft.com/office/officeart/2005/8/layout/chevron2"/>
    <dgm:cxn modelId="{BF223C14-1130-42F4-BA89-F986988D26AE}" type="presParOf" srcId="{3D75CAD7-B27B-4C44-A183-08C3F429507E}" destId="{8E485342-09DA-4D31-9401-9F495B5A1893}" srcOrd="1" destOrd="0" presId="urn:microsoft.com/office/officeart/2005/8/layout/chevron2"/>
    <dgm:cxn modelId="{517AA333-15DE-4DB2-BA0A-C859802357B8}" type="presParOf" srcId="{96A183F6-AB4A-4061-967D-7E37CC7BCA42}" destId="{96D6A8A2-5B55-4B20-886F-AD6F053E891F}" srcOrd="3" destOrd="0" presId="urn:microsoft.com/office/officeart/2005/8/layout/chevron2"/>
    <dgm:cxn modelId="{2E6C4842-F005-4B0B-A9EB-9ADB02DCF3A5}" type="presParOf" srcId="{96A183F6-AB4A-4061-967D-7E37CC7BCA42}" destId="{68AFEBEA-46DD-4A99-AE07-31DC444D2AD3}" srcOrd="4" destOrd="0" presId="urn:microsoft.com/office/officeart/2005/8/layout/chevron2"/>
    <dgm:cxn modelId="{BAEBCF8A-CEB1-4051-9468-FA1550E35BBC}" type="presParOf" srcId="{68AFEBEA-46DD-4A99-AE07-31DC444D2AD3}" destId="{8F45F11F-C0C2-4126-9E00-1D70E71EDF35}" srcOrd="0" destOrd="0" presId="urn:microsoft.com/office/officeart/2005/8/layout/chevron2"/>
    <dgm:cxn modelId="{5C59E185-D426-475B-A3A6-0E26311D1E7C}" type="presParOf" srcId="{68AFEBEA-46DD-4A99-AE07-31DC444D2AD3}" destId="{A5139A29-4402-46C4-ABF0-D9E272B15516}" srcOrd="1" destOrd="0" presId="urn:microsoft.com/office/officeart/2005/8/layout/chevron2"/>
    <dgm:cxn modelId="{7A1544D8-CE94-4C59-95EB-5BC67E48D92D}" type="presParOf" srcId="{96A183F6-AB4A-4061-967D-7E37CC7BCA42}" destId="{0527FCCA-A8B0-4012-9EA0-367861C366DA}" srcOrd="5" destOrd="0" presId="urn:microsoft.com/office/officeart/2005/8/layout/chevron2"/>
    <dgm:cxn modelId="{7487E7B5-8101-4238-85CD-D8145B22F22E}" type="presParOf" srcId="{96A183F6-AB4A-4061-967D-7E37CC7BCA42}" destId="{648895BE-C767-4A7D-A5D2-E24229B971A4}" srcOrd="6" destOrd="0" presId="urn:microsoft.com/office/officeart/2005/8/layout/chevron2"/>
    <dgm:cxn modelId="{7599DFFE-977D-46F5-AAF1-7602E76DC3E6}" type="presParOf" srcId="{648895BE-C767-4A7D-A5D2-E24229B971A4}" destId="{767AB540-7FA9-44EF-96E7-023E1BEAF81D}" srcOrd="0" destOrd="0" presId="urn:microsoft.com/office/officeart/2005/8/layout/chevron2"/>
    <dgm:cxn modelId="{47242794-95BE-4A5D-B0AB-AC181343C8FB}" type="presParOf" srcId="{648895BE-C767-4A7D-A5D2-E24229B971A4}" destId="{5CFABCCB-0105-4CC1-91E9-2BC8E0A65BB2}" srcOrd="1" destOrd="0" presId="urn:microsoft.com/office/officeart/2005/8/layout/chevron2"/>
    <dgm:cxn modelId="{6E2B6ED9-69EB-4EB6-BA81-BA9DA0E3B116}" type="presParOf" srcId="{96A183F6-AB4A-4061-967D-7E37CC7BCA42}" destId="{7DB44960-91BF-43D5-8C84-1E2095BB1808}" srcOrd="7" destOrd="0" presId="urn:microsoft.com/office/officeart/2005/8/layout/chevron2"/>
    <dgm:cxn modelId="{B4B15B15-00EC-4E0B-BC30-7F5EA986E40D}" type="presParOf" srcId="{96A183F6-AB4A-4061-967D-7E37CC7BCA42}" destId="{C8A34403-D4A4-4FDB-83AB-C06B9894B8B0}" srcOrd="8" destOrd="0" presId="urn:microsoft.com/office/officeart/2005/8/layout/chevron2"/>
    <dgm:cxn modelId="{232443E9-D544-4EB4-AE13-0FA67EFF0E6E}" type="presParOf" srcId="{C8A34403-D4A4-4FDB-83AB-C06B9894B8B0}" destId="{EE670B73-3877-4D27-B9EE-3AD1B2969659}" srcOrd="0" destOrd="0" presId="urn:microsoft.com/office/officeart/2005/8/layout/chevron2"/>
    <dgm:cxn modelId="{CE1969D1-3332-48D8-9AE9-58DC970B6D43}" type="presParOf" srcId="{C8A34403-D4A4-4FDB-83AB-C06B9894B8B0}" destId="{BCAAC6D0-1D9D-4F16-9405-062363A262B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A4622B-6234-41EF-AB8A-59AA1749CD03}" type="doc">
      <dgm:prSet loTypeId="urn:diagrams.loki3.com/VaryingWidthList" loCatId="list" qsTypeId="urn:microsoft.com/office/officeart/2005/8/quickstyle/simple1" qsCatId="simple" csTypeId="urn:microsoft.com/office/officeart/2005/8/colors/colorful3" csCatId="colorful" phldr="1"/>
      <dgm:spPr/>
    </dgm:pt>
    <dgm:pt modelId="{2BB54FB9-A777-4EAB-BB14-A113652A7FE6}">
      <dgm:prSet phldrT="[Tex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latin typeface="Arial Narrow" panose="020B0606020202030204" pitchFamily="34" charset="0"/>
            </a:rPr>
            <a:t>Liquor Liability</a:t>
          </a:r>
          <a:endParaRPr lang="en-US" dirty="0">
            <a:latin typeface="Arial Narrow" panose="020B0606020202030204" pitchFamily="34" charset="0"/>
          </a:endParaRPr>
        </a:p>
      </dgm:t>
    </dgm:pt>
    <dgm:pt modelId="{32FF0AD5-09ED-4AC7-8CAB-CFFDAB9EE71F}" type="parTrans" cxnId="{1B962B2D-E0CC-4321-9A5D-BA0BEA526F72}">
      <dgm:prSet/>
      <dgm:spPr/>
      <dgm:t>
        <a:bodyPr/>
        <a:lstStyle/>
        <a:p>
          <a:endParaRPr lang="en-US"/>
        </a:p>
      </dgm:t>
    </dgm:pt>
    <dgm:pt modelId="{F697BA6E-9FCC-4791-9D77-4325C4730857}" type="sibTrans" cxnId="{1B962B2D-E0CC-4321-9A5D-BA0BEA526F72}">
      <dgm:prSet/>
      <dgm:spPr/>
      <dgm:t>
        <a:bodyPr/>
        <a:lstStyle/>
        <a:p>
          <a:endParaRPr lang="en-US"/>
        </a:p>
      </dgm:t>
    </dgm:pt>
    <dgm:pt modelId="{13F285C4-0C68-4F3C-9C29-07484C46A1A1}">
      <dgm:prSet phldrT="[Tex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latin typeface="Arial Narrow" panose="020B0606020202030204" pitchFamily="34" charset="0"/>
            </a:rPr>
            <a:t>Non-owned &amp; Rented Auto Liability</a:t>
          </a:r>
          <a:endParaRPr lang="en-US" dirty="0">
            <a:latin typeface="Arial Narrow" panose="020B0606020202030204" pitchFamily="34" charset="0"/>
          </a:endParaRPr>
        </a:p>
      </dgm:t>
    </dgm:pt>
    <dgm:pt modelId="{B842DF18-B520-44FC-836F-B67B821518EC}" type="parTrans" cxnId="{D9BFFFC2-F69F-4632-B4D3-B3ECA7930FD0}">
      <dgm:prSet/>
      <dgm:spPr/>
      <dgm:t>
        <a:bodyPr/>
        <a:lstStyle/>
        <a:p>
          <a:endParaRPr lang="en-US"/>
        </a:p>
      </dgm:t>
    </dgm:pt>
    <dgm:pt modelId="{9729BE01-81E7-4FA3-AE7D-2A98C1B28461}" type="sibTrans" cxnId="{D9BFFFC2-F69F-4632-B4D3-B3ECA7930FD0}">
      <dgm:prSet/>
      <dgm:spPr/>
      <dgm:t>
        <a:bodyPr/>
        <a:lstStyle/>
        <a:p>
          <a:endParaRPr lang="en-US"/>
        </a:p>
      </dgm:t>
    </dgm:pt>
    <dgm:pt modelId="{367ADF73-D80C-43D9-901C-B505A9F4FF9E}" type="pres">
      <dgm:prSet presAssocID="{9CA4622B-6234-41EF-AB8A-59AA1749CD03}" presName="Name0" presStyleCnt="0">
        <dgm:presLayoutVars>
          <dgm:resizeHandles/>
        </dgm:presLayoutVars>
      </dgm:prSet>
      <dgm:spPr/>
    </dgm:pt>
    <dgm:pt modelId="{CBF7C034-4B7B-4F49-A9EC-A10F970CBDCE}" type="pres">
      <dgm:prSet presAssocID="{2BB54FB9-A777-4EAB-BB14-A113652A7FE6}" presName="text" presStyleLbl="node1" presStyleIdx="0" presStyleCnt="2" custScaleX="155604">
        <dgm:presLayoutVars>
          <dgm:bulletEnabled val="1"/>
        </dgm:presLayoutVars>
      </dgm:prSet>
      <dgm:spPr/>
      <dgm:t>
        <a:bodyPr/>
        <a:lstStyle/>
        <a:p>
          <a:endParaRPr lang="en-US"/>
        </a:p>
      </dgm:t>
    </dgm:pt>
    <dgm:pt modelId="{5FAB878C-C0AC-4394-9E9B-8AE80E9C629A}" type="pres">
      <dgm:prSet presAssocID="{F697BA6E-9FCC-4791-9D77-4325C4730857}" presName="space" presStyleCnt="0"/>
      <dgm:spPr/>
    </dgm:pt>
    <dgm:pt modelId="{A0674B5A-BC75-4274-8178-964ABD95329C}" type="pres">
      <dgm:prSet presAssocID="{13F285C4-0C68-4F3C-9C29-07484C46A1A1}" presName="text" presStyleLbl="node1" presStyleIdx="1" presStyleCnt="2">
        <dgm:presLayoutVars>
          <dgm:bulletEnabled val="1"/>
        </dgm:presLayoutVars>
      </dgm:prSet>
      <dgm:spPr/>
      <dgm:t>
        <a:bodyPr/>
        <a:lstStyle/>
        <a:p>
          <a:endParaRPr lang="en-US"/>
        </a:p>
      </dgm:t>
    </dgm:pt>
  </dgm:ptLst>
  <dgm:cxnLst>
    <dgm:cxn modelId="{D9BFFFC2-F69F-4632-B4D3-B3ECA7930FD0}" srcId="{9CA4622B-6234-41EF-AB8A-59AA1749CD03}" destId="{13F285C4-0C68-4F3C-9C29-07484C46A1A1}" srcOrd="1" destOrd="0" parTransId="{B842DF18-B520-44FC-836F-B67B821518EC}" sibTransId="{9729BE01-81E7-4FA3-AE7D-2A98C1B28461}"/>
    <dgm:cxn modelId="{06DE4DFB-0EAC-4EA9-B3CA-1E6FD5511D7C}" type="presOf" srcId="{9CA4622B-6234-41EF-AB8A-59AA1749CD03}" destId="{367ADF73-D80C-43D9-901C-B505A9F4FF9E}" srcOrd="0" destOrd="0" presId="urn:diagrams.loki3.com/VaryingWidthList"/>
    <dgm:cxn modelId="{A4412342-8256-44CC-B6B2-F923D0E41BAD}" type="presOf" srcId="{2BB54FB9-A777-4EAB-BB14-A113652A7FE6}" destId="{CBF7C034-4B7B-4F49-A9EC-A10F970CBDCE}" srcOrd="0" destOrd="0" presId="urn:diagrams.loki3.com/VaryingWidthList"/>
    <dgm:cxn modelId="{F614345A-0FF9-4908-8BC2-8E7823AB95CB}" type="presOf" srcId="{13F285C4-0C68-4F3C-9C29-07484C46A1A1}" destId="{A0674B5A-BC75-4274-8178-964ABD95329C}" srcOrd="0" destOrd="0" presId="urn:diagrams.loki3.com/VaryingWidthList"/>
    <dgm:cxn modelId="{1B962B2D-E0CC-4321-9A5D-BA0BEA526F72}" srcId="{9CA4622B-6234-41EF-AB8A-59AA1749CD03}" destId="{2BB54FB9-A777-4EAB-BB14-A113652A7FE6}" srcOrd="0" destOrd="0" parTransId="{32FF0AD5-09ED-4AC7-8CAB-CFFDAB9EE71F}" sibTransId="{F697BA6E-9FCC-4791-9D77-4325C4730857}"/>
    <dgm:cxn modelId="{A95DC6DF-29AE-488D-A20F-7E18DFC86A8B}" type="presParOf" srcId="{367ADF73-D80C-43D9-901C-B505A9F4FF9E}" destId="{CBF7C034-4B7B-4F49-A9EC-A10F970CBDCE}" srcOrd="0" destOrd="0" presId="urn:diagrams.loki3.com/VaryingWidthList"/>
    <dgm:cxn modelId="{EA64A670-F61E-4264-A514-59375865559C}" type="presParOf" srcId="{367ADF73-D80C-43D9-901C-B505A9F4FF9E}" destId="{5FAB878C-C0AC-4394-9E9B-8AE80E9C629A}" srcOrd="1" destOrd="0" presId="urn:diagrams.loki3.com/VaryingWidthList"/>
    <dgm:cxn modelId="{90FFCC9F-B3CE-43DC-9A4F-5F767F4DB806}" type="presParOf" srcId="{367ADF73-D80C-43D9-901C-B505A9F4FF9E}" destId="{A0674B5A-BC75-4274-8178-964ABD95329C}"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A4622B-6234-41EF-AB8A-59AA1749CD03}" type="doc">
      <dgm:prSet loTypeId="urn:diagrams.loki3.com/VaryingWidthList" loCatId="list" qsTypeId="urn:microsoft.com/office/officeart/2005/8/quickstyle/simple1" qsCatId="simple" csTypeId="urn:microsoft.com/office/officeart/2005/8/colors/colorful3" csCatId="colorful" phldr="1"/>
      <dgm:spPr/>
    </dgm:pt>
    <dgm:pt modelId="{2BB54FB9-A777-4EAB-BB14-A113652A7FE6}">
      <dgm:prSet phldrT="[Text]"/>
      <dgm:spPr>
        <a:solidFill>
          <a:srgbClr val="00206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latin typeface="Arial Narrow" panose="020B0606020202030204" pitchFamily="34" charset="0"/>
            </a:rPr>
            <a:t>Abuse &amp; Molestation</a:t>
          </a:r>
          <a:endParaRPr lang="en-US" dirty="0">
            <a:latin typeface="Arial Narrow" panose="020B0606020202030204" pitchFamily="34" charset="0"/>
          </a:endParaRPr>
        </a:p>
      </dgm:t>
    </dgm:pt>
    <dgm:pt modelId="{32FF0AD5-09ED-4AC7-8CAB-CFFDAB9EE71F}" type="parTrans" cxnId="{1B962B2D-E0CC-4321-9A5D-BA0BEA526F72}">
      <dgm:prSet/>
      <dgm:spPr/>
      <dgm:t>
        <a:bodyPr/>
        <a:lstStyle/>
        <a:p>
          <a:endParaRPr lang="en-US"/>
        </a:p>
      </dgm:t>
    </dgm:pt>
    <dgm:pt modelId="{F697BA6E-9FCC-4791-9D77-4325C4730857}" type="sibTrans" cxnId="{1B962B2D-E0CC-4321-9A5D-BA0BEA526F72}">
      <dgm:prSet/>
      <dgm:spPr/>
      <dgm:t>
        <a:bodyPr/>
        <a:lstStyle/>
        <a:p>
          <a:endParaRPr lang="en-US"/>
        </a:p>
      </dgm:t>
    </dgm:pt>
    <dgm:pt modelId="{0E143375-9A87-4234-A5DB-468B9498E96E}">
      <dgm:prSet custT="1"/>
      <dgm:spPr>
        <a:solidFill>
          <a:schemeClr val="accent1">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3200" dirty="0" smtClean="0">
              <a:latin typeface="Arial Narrow" panose="020B0606020202030204" pitchFamily="34" charset="0"/>
            </a:rPr>
            <a:t>The U.S. Club Insurance Program provides abuse and molestation coverage by not having a coverage exclusion. The policy language is silent in regards to the abuse and molestation coverage; which is interpreted by underwriters as providing the coverage</a:t>
          </a:r>
          <a:r>
            <a:rPr lang="en-US" sz="2800" dirty="0" smtClean="0"/>
            <a:t>.  </a:t>
          </a:r>
          <a:endParaRPr lang="en-US" sz="2800" dirty="0"/>
        </a:p>
      </dgm:t>
    </dgm:pt>
    <dgm:pt modelId="{BA325721-61D4-46FD-855E-4F2A0D10BB4A}" type="parTrans" cxnId="{9F77CA24-963C-4CE1-A793-809B00D375FC}">
      <dgm:prSet/>
      <dgm:spPr/>
      <dgm:t>
        <a:bodyPr/>
        <a:lstStyle/>
        <a:p>
          <a:endParaRPr lang="en-US"/>
        </a:p>
      </dgm:t>
    </dgm:pt>
    <dgm:pt modelId="{B98637EE-5BE6-49C6-B727-EA5DF959751B}" type="sibTrans" cxnId="{9F77CA24-963C-4CE1-A793-809B00D375FC}">
      <dgm:prSet/>
      <dgm:spPr/>
      <dgm:t>
        <a:bodyPr/>
        <a:lstStyle/>
        <a:p>
          <a:endParaRPr lang="en-US"/>
        </a:p>
      </dgm:t>
    </dgm:pt>
    <dgm:pt modelId="{367ADF73-D80C-43D9-901C-B505A9F4FF9E}" type="pres">
      <dgm:prSet presAssocID="{9CA4622B-6234-41EF-AB8A-59AA1749CD03}" presName="Name0" presStyleCnt="0">
        <dgm:presLayoutVars>
          <dgm:resizeHandles/>
        </dgm:presLayoutVars>
      </dgm:prSet>
      <dgm:spPr/>
    </dgm:pt>
    <dgm:pt modelId="{CBF7C034-4B7B-4F49-A9EC-A10F970CBDCE}" type="pres">
      <dgm:prSet presAssocID="{2BB54FB9-A777-4EAB-BB14-A113652A7FE6}" presName="text" presStyleLbl="node1" presStyleIdx="0" presStyleCnt="2" custScaleX="155604" custScaleY="41650" custLinFactY="-7027" custLinFactNeighborY="-100000">
        <dgm:presLayoutVars>
          <dgm:bulletEnabled val="1"/>
        </dgm:presLayoutVars>
      </dgm:prSet>
      <dgm:spPr/>
      <dgm:t>
        <a:bodyPr/>
        <a:lstStyle/>
        <a:p>
          <a:endParaRPr lang="en-US"/>
        </a:p>
      </dgm:t>
    </dgm:pt>
    <dgm:pt modelId="{5FAB878C-C0AC-4394-9E9B-8AE80E9C629A}" type="pres">
      <dgm:prSet presAssocID="{F697BA6E-9FCC-4791-9D77-4325C4730857}" presName="space" presStyleCnt="0"/>
      <dgm:spPr/>
    </dgm:pt>
    <dgm:pt modelId="{3242DA68-CB40-4C4B-9E5C-80EE938E52DE}" type="pres">
      <dgm:prSet presAssocID="{0E143375-9A87-4234-A5DB-468B9498E96E}" presName="text" presStyleLbl="node1" presStyleIdx="1" presStyleCnt="2" custScaleX="137925">
        <dgm:presLayoutVars>
          <dgm:bulletEnabled val="1"/>
        </dgm:presLayoutVars>
      </dgm:prSet>
      <dgm:spPr/>
      <dgm:t>
        <a:bodyPr/>
        <a:lstStyle/>
        <a:p>
          <a:endParaRPr lang="en-US"/>
        </a:p>
      </dgm:t>
    </dgm:pt>
  </dgm:ptLst>
  <dgm:cxnLst>
    <dgm:cxn modelId="{53A89F5D-D647-499D-8ABE-AFE26751CB7C}" type="presOf" srcId="{0E143375-9A87-4234-A5DB-468B9498E96E}" destId="{3242DA68-CB40-4C4B-9E5C-80EE938E52DE}" srcOrd="0" destOrd="0" presId="urn:diagrams.loki3.com/VaryingWidthList"/>
    <dgm:cxn modelId="{06DE4DFB-0EAC-4EA9-B3CA-1E6FD5511D7C}" type="presOf" srcId="{9CA4622B-6234-41EF-AB8A-59AA1749CD03}" destId="{367ADF73-D80C-43D9-901C-B505A9F4FF9E}" srcOrd="0" destOrd="0" presId="urn:diagrams.loki3.com/VaryingWidthList"/>
    <dgm:cxn modelId="{9F77CA24-963C-4CE1-A793-809B00D375FC}" srcId="{9CA4622B-6234-41EF-AB8A-59AA1749CD03}" destId="{0E143375-9A87-4234-A5DB-468B9498E96E}" srcOrd="1" destOrd="0" parTransId="{BA325721-61D4-46FD-855E-4F2A0D10BB4A}" sibTransId="{B98637EE-5BE6-49C6-B727-EA5DF959751B}"/>
    <dgm:cxn modelId="{A4412342-8256-44CC-B6B2-F923D0E41BAD}" type="presOf" srcId="{2BB54FB9-A777-4EAB-BB14-A113652A7FE6}" destId="{CBF7C034-4B7B-4F49-A9EC-A10F970CBDCE}" srcOrd="0" destOrd="0" presId="urn:diagrams.loki3.com/VaryingWidthList"/>
    <dgm:cxn modelId="{1B962B2D-E0CC-4321-9A5D-BA0BEA526F72}" srcId="{9CA4622B-6234-41EF-AB8A-59AA1749CD03}" destId="{2BB54FB9-A777-4EAB-BB14-A113652A7FE6}" srcOrd="0" destOrd="0" parTransId="{32FF0AD5-09ED-4AC7-8CAB-CFFDAB9EE71F}" sibTransId="{F697BA6E-9FCC-4791-9D77-4325C4730857}"/>
    <dgm:cxn modelId="{A95DC6DF-29AE-488D-A20F-7E18DFC86A8B}" type="presParOf" srcId="{367ADF73-D80C-43D9-901C-B505A9F4FF9E}" destId="{CBF7C034-4B7B-4F49-A9EC-A10F970CBDCE}" srcOrd="0" destOrd="0" presId="urn:diagrams.loki3.com/VaryingWidthList"/>
    <dgm:cxn modelId="{EA64A670-F61E-4264-A514-59375865559C}" type="presParOf" srcId="{367ADF73-D80C-43D9-901C-B505A9F4FF9E}" destId="{5FAB878C-C0AC-4394-9E9B-8AE80E9C629A}" srcOrd="1" destOrd="0" presId="urn:diagrams.loki3.com/VaryingWidthList"/>
    <dgm:cxn modelId="{3CDC55C9-B20C-4131-8BFB-A9008D3C7B23}" type="presParOf" srcId="{367ADF73-D80C-43D9-901C-B505A9F4FF9E}" destId="{3242DA68-CB40-4C4B-9E5C-80EE938E52DE}" srcOrd="2"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68CDBE-AC6B-4B0D-97DD-1E516205C10C}"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86DE73CD-D4E7-4CF0-96DA-87DBF1D39BB3}">
      <dgm:prSet phldrT="[Tex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latin typeface="Arial Narrow" panose="020B0606020202030204" pitchFamily="34" charset="0"/>
            </a:rPr>
            <a:t>D&amp;O</a:t>
          </a:r>
          <a:endParaRPr lang="en-US" dirty="0">
            <a:latin typeface="Arial Narrow" panose="020B0606020202030204" pitchFamily="34" charset="0"/>
          </a:endParaRPr>
        </a:p>
      </dgm:t>
    </dgm:pt>
    <dgm:pt modelId="{8CB4ED41-063B-4D35-8F72-C43299170085}" type="parTrans" cxnId="{E5992446-C40D-43D9-8A5D-2741C3833665}">
      <dgm:prSet/>
      <dgm:spPr/>
      <dgm:t>
        <a:bodyPr/>
        <a:lstStyle/>
        <a:p>
          <a:endParaRPr lang="en-US"/>
        </a:p>
      </dgm:t>
    </dgm:pt>
    <dgm:pt modelId="{2652EB9E-40A3-44ED-BBCF-7F4628369F54}" type="sibTrans" cxnId="{E5992446-C40D-43D9-8A5D-2741C3833665}">
      <dgm:prSet/>
      <dgm:spPr/>
      <dgm:t>
        <a:bodyPr/>
        <a:lstStyle/>
        <a:p>
          <a:endParaRPr lang="en-US"/>
        </a:p>
      </dgm:t>
    </dgm:pt>
    <dgm:pt modelId="{2C134DB5-3F30-4CCD-A58C-90C69561159B}">
      <dgm:prSet phldrT="[Tex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r>
            <a:rPr lang="en-US" b="1" dirty="0" smtClean="0">
              <a:solidFill>
                <a:srgbClr val="002060"/>
              </a:solidFill>
              <a:latin typeface="Arial Narrow" panose="020B0606020202030204" pitchFamily="34" charset="0"/>
            </a:rPr>
            <a:t>Claims against Directors &amp; Officers for alleged wrongful acts</a:t>
          </a:r>
          <a:endParaRPr lang="en-US" b="1" dirty="0">
            <a:solidFill>
              <a:srgbClr val="002060"/>
            </a:solidFill>
            <a:latin typeface="Arial Narrow" panose="020B0606020202030204" pitchFamily="34" charset="0"/>
          </a:endParaRPr>
        </a:p>
      </dgm:t>
    </dgm:pt>
    <dgm:pt modelId="{F35219DA-E107-41AF-899E-4E64472BCFC7}" type="parTrans" cxnId="{A1F52889-ACFF-4DF0-8DBE-82E5D2D246F4}">
      <dgm:prSet/>
      <dgm:spPr/>
      <dgm:t>
        <a:bodyPr/>
        <a:lstStyle/>
        <a:p>
          <a:endParaRPr lang="en-US"/>
        </a:p>
      </dgm:t>
    </dgm:pt>
    <dgm:pt modelId="{6EA9FB74-4516-47F3-9381-5803D68372F6}" type="sibTrans" cxnId="{A1F52889-ACFF-4DF0-8DBE-82E5D2D246F4}">
      <dgm:prSet/>
      <dgm:spPr/>
      <dgm:t>
        <a:bodyPr/>
        <a:lstStyle/>
        <a:p>
          <a:endParaRPr lang="en-US"/>
        </a:p>
      </dgm:t>
    </dgm:pt>
    <dgm:pt modelId="{E263A4B6-9B54-4656-B886-DE5021543DED}">
      <dgm:prSet phldrT="[Tex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dirty="0" smtClean="0">
              <a:latin typeface="Arial Narrow" panose="020B0606020202030204" pitchFamily="34" charset="0"/>
            </a:rPr>
            <a:t>EPL</a:t>
          </a:r>
          <a:endParaRPr lang="en-US" dirty="0">
            <a:latin typeface="Arial Narrow" panose="020B0606020202030204" pitchFamily="34" charset="0"/>
          </a:endParaRPr>
        </a:p>
      </dgm:t>
    </dgm:pt>
    <dgm:pt modelId="{A75FBA34-2FD1-4F3A-89E8-06F5AB220FB9}" type="parTrans" cxnId="{5FD36BCA-1C5F-466A-9E6F-1E9E9EE45A1A}">
      <dgm:prSet/>
      <dgm:spPr/>
      <dgm:t>
        <a:bodyPr/>
        <a:lstStyle/>
        <a:p>
          <a:endParaRPr lang="en-US"/>
        </a:p>
      </dgm:t>
    </dgm:pt>
    <dgm:pt modelId="{AC826F96-81FD-4D70-B902-67CC45B9743E}" type="sibTrans" cxnId="{5FD36BCA-1C5F-466A-9E6F-1E9E9EE45A1A}">
      <dgm:prSet/>
      <dgm:spPr/>
      <dgm:t>
        <a:bodyPr/>
        <a:lstStyle/>
        <a:p>
          <a:endParaRPr lang="en-US"/>
        </a:p>
      </dgm:t>
    </dgm:pt>
    <dgm:pt modelId="{62E20621-F522-4D63-923A-16DCB8773A28}">
      <dgm:prSet phldrT="[Tex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nchor="ctr"/>
        <a:lstStyle/>
        <a:p>
          <a:r>
            <a:rPr lang="en-US" b="1" dirty="0" smtClean="0">
              <a:solidFill>
                <a:srgbClr val="002060"/>
              </a:solidFill>
              <a:latin typeface="Arial Narrow" panose="020B0606020202030204" pitchFamily="34" charset="0"/>
            </a:rPr>
            <a:t>Employment and Membership Claims</a:t>
          </a:r>
          <a:endParaRPr lang="en-US" b="1" dirty="0">
            <a:solidFill>
              <a:srgbClr val="002060"/>
            </a:solidFill>
            <a:latin typeface="Arial Narrow" panose="020B0606020202030204" pitchFamily="34" charset="0"/>
          </a:endParaRPr>
        </a:p>
      </dgm:t>
    </dgm:pt>
    <dgm:pt modelId="{C1913CF3-4546-4FE6-942E-CC590D8639E9}" type="parTrans" cxnId="{80075CD0-400C-4F6E-A2DD-0A3499124E0D}">
      <dgm:prSet/>
      <dgm:spPr/>
      <dgm:t>
        <a:bodyPr/>
        <a:lstStyle/>
        <a:p>
          <a:endParaRPr lang="en-US"/>
        </a:p>
      </dgm:t>
    </dgm:pt>
    <dgm:pt modelId="{F8528113-1529-441D-9286-7281D20D9ACE}" type="sibTrans" cxnId="{80075CD0-400C-4F6E-A2DD-0A3499124E0D}">
      <dgm:prSet/>
      <dgm:spPr/>
      <dgm:t>
        <a:bodyPr/>
        <a:lstStyle/>
        <a:p>
          <a:endParaRPr lang="en-US"/>
        </a:p>
      </dgm:t>
    </dgm:pt>
    <dgm:pt modelId="{5AE8EA3B-C5E1-44A1-9BC5-EBF9ABA1CEF2}" type="pres">
      <dgm:prSet presAssocID="{3A68CDBE-AC6B-4B0D-97DD-1E516205C10C}" presName="Name0" presStyleCnt="0">
        <dgm:presLayoutVars>
          <dgm:dir/>
          <dgm:animLvl val="lvl"/>
          <dgm:resizeHandles/>
        </dgm:presLayoutVars>
      </dgm:prSet>
      <dgm:spPr/>
      <dgm:t>
        <a:bodyPr/>
        <a:lstStyle/>
        <a:p>
          <a:endParaRPr lang="en-US"/>
        </a:p>
      </dgm:t>
    </dgm:pt>
    <dgm:pt modelId="{2A71336F-6BF1-40A1-88D8-8120373762AC}" type="pres">
      <dgm:prSet presAssocID="{86DE73CD-D4E7-4CF0-96DA-87DBF1D39BB3}" presName="linNode" presStyleCnt="0"/>
      <dgm:spPr/>
    </dgm:pt>
    <dgm:pt modelId="{D8EBBA29-2EAB-415D-A606-366EAE5107B2}" type="pres">
      <dgm:prSet presAssocID="{86DE73CD-D4E7-4CF0-96DA-87DBF1D39BB3}" presName="parentShp" presStyleLbl="node1" presStyleIdx="0" presStyleCnt="2">
        <dgm:presLayoutVars>
          <dgm:bulletEnabled val="1"/>
        </dgm:presLayoutVars>
      </dgm:prSet>
      <dgm:spPr/>
      <dgm:t>
        <a:bodyPr/>
        <a:lstStyle/>
        <a:p>
          <a:endParaRPr lang="en-US"/>
        </a:p>
      </dgm:t>
    </dgm:pt>
    <dgm:pt modelId="{304C900E-BB9E-46D0-97CF-47E5C1719B5D}" type="pres">
      <dgm:prSet presAssocID="{86DE73CD-D4E7-4CF0-96DA-87DBF1D39BB3}" presName="childShp" presStyleLbl="bgAccFollowNode1" presStyleIdx="0" presStyleCnt="2">
        <dgm:presLayoutVars>
          <dgm:bulletEnabled val="1"/>
        </dgm:presLayoutVars>
      </dgm:prSet>
      <dgm:spPr/>
      <dgm:t>
        <a:bodyPr/>
        <a:lstStyle/>
        <a:p>
          <a:endParaRPr lang="en-US"/>
        </a:p>
      </dgm:t>
    </dgm:pt>
    <dgm:pt modelId="{7F66379A-2D46-4A3C-9610-4ABED3BB3EEE}" type="pres">
      <dgm:prSet presAssocID="{2652EB9E-40A3-44ED-BBCF-7F4628369F54}" presName="spacing" presStyleCnt="0"/>
      <dgm:spPr/>
    </dgm:pt>
    <dgm:pt modelId="{3FB13B3A-E501-4C7E-B692-8A4C36AC9401}" type="pres">
      <dgm:prSet presAssocID="{E263A4B6-9B54-4656-B886-DE5021543DED}" presName="linNode" presStyleCnt="0"/>
      <dgm:spPr/>
    </dgm:pt>
    <dgm:pt modelId="{85B64E3D-117C-46CA-ABBC-154807B22009}" type="pres">
      <dgm:prSet presAssocID="{E263A4B6-9B54-4656-B886-DE5021543DED}" presName="parentShp" presStyleLbl="node1" presStyleIdx="1" presStyleCnt="2">
        <dgm:presLayoutVars>
          <dgm:bulletEnabled val="1"/>
        </dgm:presLayoutVars>
      </dgm:prSet>
      <dgm:spPr/>
      <dgm:t>
        <a:bodyPr/>
        <a:lstStyle/>
        <a:p>
          <a:endParaRPr lang="en-US"/>
        </a:p>
      </dgm:t>
    </dgm:pt>
    <dgm:pt modelId="{F38E22B9-60CF-4146-A43A-063A6E3D9C1C}" type="pres">
      <dgm:prSet presAssocID="{E263A4B6-9B54-4656-B886-DE5021543DED}" presName="childShp" presStyleLbl="bgAccFollowNode1" presStyleIdx="1" presStyleCnt="2">
        <dgm:presLayoutVars>
          <dgm:bulletEnabled val="1"/>
        </dgm:presLayoutVars>
      </dgm:prSet>
      <dgm:spPr/>
      <dgm:t>
        <a:bodyPr/>
        <a:lstStyle/>
        <a:p>
          <a:endParaRPr lang="en-US"/>
        </a:p>
      </dgm:t>
    </dgm:pt>
  </dgm:ptLst>
  <dgm:cxnLst>
    <dgm:cxn modelId="{ADCEBA22-F822-4892-85D0-90947BB1B16C}" type="presOf" srcId="{E263A4B6-9B54-4656-B886-DE5021543DED}" destId="{85B64E3D-117C-46CA-ABBC-154807B22009}" srcOrd="0" destOrd="0" presId="urn:microsoft.com/office/officeart/2005/8/layout/vList6"/>
    <dgm:cxn modelId="{A1F52889-ACFF-4DF0-8DBE-82E5D2D246F4}" srcId="{86DE73CD-D4E7-4CF0-96DA-87DBF1D39BB3}" destId="{2C134DB5-3F30-4CCD-A58C-90C69561159B}" srcOrd="0" destOrd="0" parTransId="{F35219DA-E107-41AF-899E-4E64472BCFC7}" sibTransId="{6EA9FB74-4516-47F3-9381-5803D68372F6}"/>
    <dgm:cxn modelId="{80075CD0-400C-4F6E-A2DD-0A3499124E0D}" srcId="{E263A4B6-9B54-4656-B886-DE5021543DED}" destId="{62E20621-F522-4D63-923A-16DCB8773A28}" srcOrd="0" destOrd="0" parTransId="{C1913CF3-4546-4FE6-942E-CC590D8639E9}" sibTransId="{F8528113-1529-441D-9286-7281D20D9ACE}"/>
    <dgm:cxn modelId="{B3DA520B-E97D-4D53-BF79-2B82DEEB3FA0}" type="presOf" srcId="{3A68CDBE-AC6B-4B0D-97DD-1E516205C10C}" destId="{5AE8EA3B-C5E1-44A1-9BC5-EBF9ABA1CEF2}" srcOrd="0" destOrd="0" presId="urn:microsoft.com/office/officeart/2005/8/layout/vList6"/>
    <dgm:cxn modelId="{E5992446-C40D-43D9-8A5D-2741C3833665}" srcId="{3A68CDBE-AC6B-4B0D-97DD-1E516205C10C}" destId="{86DE73CD-D4E7-4CF0-96DA-87DBF1D39BB3}" srcOrd="0" destOrd="0" parTransId="{8CB4ED41-063B-4D35-8F72-C43299170085}" sibTransId="{2652EB9E-40A3-44ED-BBCF-7F4628369F54}"/>
    <dgm:cxn modelId="{5FD36BCA-1C5F-466A-9E6F-1E9E9EE45A1A}" srcId="{3A68CDBE-AC6B-4B0D-97DD-1E516205C10C}" destId="{E263A4B6-9B54-4656-B886-DE5021543DED}" srcOrd="1" destOrd="0" parTransId="{A75FBA34-2FD1-4F3A-89E8-06F5AB220FB9}" sibTransId="{AC826F96-81FD-4D70-B902-67CC45B9743E}"/>
    <dgm:cxn modelId="{CC93DA33-BD44-4C92-9082-5943F9513BA2}" type="presOf" srcId="{86DE73CD-D4E7-4CF0-96DA-87DBF1D39BB3}" destId="{D8EBBA29-2EAB-415D-A606-366EAE5107B2}" srcOrd="0" destOrd="0" presId="urn:microsoft.com/office/officeart/2005/8/layout/vList6"/>
    <dgm:cxn modelId="{4B91881D-FBB7-4382-9360-7C5C4128A75B}" type="presOf" srcId="{2C134DB5-3F30-4CCD-A58C-90C69561159B}" destId="{304C900E-BB9E-46D0-97CF-47E5C1719B5D}" srcOrd="0" destOrd="0" presId="urn:microsoft.com/office/officeart/2005/8/layout/vList6"/>
    <dgm:cxn modelId="{2080D67C-4D32-4D20-8B30-19832035B4D1}" type="presOf" srcId="{62E20621-F522-4D63-923A-16DCB8773A28}" destId="{F38E22B9-60CF-4146-A43A-063A6E3D9C1C}" srcOrd="0" destOrd="0" presId="urn:microsoft.com/office/officeart/2005/8/layout/vList6"/>
    <dgm:cxn modelId="{10041F25-643B-47B9-97E3-CBD40B0FC7CC}" type="presParOf" srcId="{5AE8EA3B-C5E1-44A1-9BC5-EBF9ABA1CEF2}" destId="{2A71336F-6BF1-40A1-88D8-8120373762AC}" srcOrd="0" destOrd="0" presId="urn:microsoft.com/office/officeart/2005/8/layout/vList6"/>
    <dgm:cxn modelId="{B2ECADA8-3624-45A6-BB45-F803BC84D5F8}" type="presParOf" srcId="{2A71336F-6BF1-40A1-88D8-8120373762AC}" destId="{D8EBBA29-2EAB-415D-A606-366EAE5107B2}" srcOrd="0" destOrd="0" presId="urn:microsoft.com/office/officeart/2005/8/layout/vList6"/>
    <dgm:cxn modelId="{B0831874-8969-4553-A90C-A7FEEB0F7C24}" type="presParOf" srcId="{2A71336F-6BF1-40A1-88D8-8120373762AC}" destId="{304C900E-BB9E-46D0-97CF-47E5C1719B5D}" srcOrd="1" destOrd="0" presId="urn:microsoft.com/office/officeart/2005/8/layout/vList6"/>
    <dgm:cxn modelId="{402FDE76-7E28-42BE-B72A-12203C6E4AE2}" type="presParOf" srcId="{5AE8EA3B-C5E1-44A1-9BC5-EBF9ABA1CEF2}" destId="{7F66379A-2D46-4A3C-9610-4ABED3BB3EEE}" srcOrd="1" destOrd="0" presId="urn:microsoft.com/office/officeart/2005/8/layout/vList6"/>
    <dgm:cxn modelId="{1D62B854-9059-4696-8A4C-9C4E69EEBF6E}" type="presParOf" srcId="{5AE8EA3B-C5E1-44A1-9BC5-EBF9ABA1CEF2}" destId="{3FB13B3A-E501-4C7E-B692-8A4C36AC9401}" srcOrd="2" destOrd="0" presId="urn:microsoft.com/office/officeart/2005/8/layout/vList6"/>
    <dgm:cxn modelId="{F7DFE437-EF87-4D17-A2FF-66D308754128}" type="presParOf" srcId="{3FB13B3A-E501-4C7E-B692-8A4C36AC9401}" destId="{85B64E3D-117C-46CA-ABBC-154807B22009}" srcOrd="0" destOrd="0" presId="urn:microsoft.com/office/officeart/2005/8/layout/vList6"/>
    <dgm:cxn modelId="{344751AD-9452-471D-B730-7EA84C2627F6}" type="presParOf" srcId="{3FB13B3A-E501-4C7E-B692-8A4C36AC9401}" destId="{F38E22B9-60CF-4146-A43A-063A6E3D9C1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381A06-3623-4E2E-9DA2-6A7D9CB08933}" type="doc">
      <dgm:prSet loTypeId="urn:microsoft.com/office/officeart/2005/8/layout/radial1" loCatId="relationship" qsTypeId="urn:microsoft.com/office/officeart/2005/8/quickstyle/simple1" qsCatId="simple" csTypeId="urn:microsoft.com/office/officeart/2005/8/colors/colorful3" csCatId="colorful" phldr="1"/>
      <dgm:spPr/>
      <dgm:t>
        <a:bodyPr/>
        <a:lstStyle/>
        <a:p>
          <a:endParaRPr lang="en-US"/>
        </a:p>
      </dgm:t>
    </dgm:pt>
    <dgm:pt modelId="{63EBE1F4-5612-431A-92F3-29BA94933128}">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Who is Covered?</a:t>
          </a:r>
          <a:endParaRPr lang="en-US" dirty="0">
            <a:latin typeface="Arial Narrow" panose="020B0606020202030204" pitchFamily="34" charset="0"/>
          </a:endParaRPr>
        </a:p>
      </dgm:t>
    </dgm:pt>
    <dgm:pt modelId="{7D0F508E-D969-4B80-89C8-1F5EDB59CB84}" type="parTrans" cxnId="{35C7AEC2-D48B-4BCF-9FA1-A204BBCBDA40}">
      <dgm:prSet/>
      <dgm:spPr/>
      <dgm:t>
        <a:bodyPr/>
        <a:lstStyle/>
        <a:p>
          <a:endParaRPr lang="en-US"/>
        </a:p>
      </dgm:t>
    </dgm:pt>
    <dgm:pt modelId="{2FDB0CE7-01C9-42E4-8F29-76318A76913D}" type="sibTrans" cxnId="{35C7AEC2-D48B-4BCF-9FA1-A204BBCBDA40}">
      <dgm:prSet/>
      <dgm:spPr/>
      <dgm:t>
        <a:bodyPr/>
        <a:lstStyle/>
        <a:p>
          <a:endParaRPr lang="en-US"/>
        </a:p>
      </dgm:t>
    </dgm:pt>
    <dgm:pt modelId="{C6769E25-0E59-4770-8BBD-0A45CD30E343}">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Director</a:t>
          </a:r>
          <a:endParaRPr lang="en-US" dirty="0">
            <a:latin typeface="Arial Narrow" panose="020B0606020202030204" pitchFamily="34" charset="0"/>
          </a:endParaRPr>
        </a:p>
      </dgm:t>
    </dgm:pt>
    <dgm:pt modelId="{F5987128-955E-4EAC-A2D4-3415877CCBB3}" type="parTrans" cxnId="{0F661B70-1385-421F-9E99-8D0E1F069FE1}">
      <dgm:prSet/>
      <dgm:spPr>
        <a:scene3d>
          <a:camera prst="orthographicFront"/>
          <a:lightRig rig="threePt" dir="t"/>
        </a:scene3d>
        <a:sp3d>
          <a:bevelT w="165100" prst="coolSlant"/>
        </a:sp3d>
      </dgm:spPr>
      <dgm:t>
        <a:bodyPr/>
        <a:lstStyle/>
        <a:p>
          <a:endParaRPr lang="en-US">
            <a:latin typeface="Arial Narrow" panose="020B0606020202030204" pitchFamily="34" charset="0"/>
          </a:endParaRPr>
        </a:p>
      </dgm:t>
    </dgm:pt>
    <dgm:pt modelId="{116AD550-D7E3-45B0-AE34-3908F25D7B11}" type="sibTrans" cxnId="{0F661B70-1385-421F-9E99-8D0E1F069FE1}">
      <dgm:prSet/>
      <dgm:spPr/>
      <dgm:t>
        <a:bodyPr/>
        <a:lstStyle/>
        <a:p>
          <a:endParaRPr lang="en-US"/>
        </a:p>
      </dgm:t>
    </dgm:pt>
    <dgm:pt modelId="{F0DC0C0F-59A6-42CD-932A-B3B66F0126FE}">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Trustee</a:t>
          </a:r>
          <a:endParaRPr lang="en-US" dirty="0">
            <a:latin typeface="Arial Narrow" panose="020B0606020202030204" pitchFamily="34" charset="0"/>
          </a:endParaRPr>
        </a:p>
      </dgm:t>
    </dgm:pt>
    <dgm:pt modelId="{E5837573-A47E-4BA1-A23A-6A0343C094D5}" type="parTrans" cxnId="{3B66379A-D2A6-44CD-BEA1-AF24CFF65299}">
      <dgm:prSet/>
      <dgm:spPr>
        <a:scene3d>
          <a:camera prst="orthographicFront"/>
          <a:lightRig rig="threePt" dir="t"/>
        </a:scene3d>
        <a:sp3d>
          <a:bevelT w="165100" prst="coolSlant"/>
        </a:sp3d>
      </dgm:spPr>
      <dgm:t>
        <a:bodyPr/>
        <a:lstStyle/>
        <a:p>
          <a:endParaRPr lang="en-US">
            <a:latin typeface="Arial Narrow" panose="020B0606020202030204" pitchFamily="34" charset="0"/>
          </a:endParaRPr>
        </a:p>
      </dgm:t>
    </dgm:pt>
    <dgm:pt modelId="{254BC206-FC47-4914-90BD-6E3343C4FFA0}" type="sibTrans" cxnId="{3B66379A-D2A6-44CD-BEA1-AF24CFF65299}">
      <dgm:prSet/>
      <dgm:spPr/>
      <dgm:t>
        <a:bodyPr/>
        <a:lstStyle/>
        <a:p>
          <a:endParaRPr lang="en-US"/>
        </a:p>
      </dgm:t>
    </dgm:pt>
    <dgm:pt modelId="{866B88D0-CA15-4B84-90DB-9FDAE9B30FD6}">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Officer</a:t>
          </a:r>
          <a:endParaRPr lang="en-US" dirty="0">
            <a:latin typeface="Arial Narrow" panose="020B0606020202030204" pitchFamily="34" charset="0"/>
          </a:endParaRPr>
        </a:p>
      </dgm:t>
    </dgm:pt>
    <dgm:pt modelId="{A8620762-BEC3-4109-B7F0-C23096CF8DD8}" type="parTrans" cxnId="{66595E02-31C6-4CDC-9C57-1EE6FC2F3699}">
      <dgm:prSet/>
      <dgm:spPr>
        <a:scene3d>
          <a:camera prst="orthographicFront"/>
          <a:lightRig rig="threePt" dir="t"/>
        </a:scene3d>
        <a:sp3d>
          <a:bevelT w="165100" prst="coolSlant"/>
        </a:sp3d>
      </dgm:spPr>
      <dgm:t>
        <a:bodyPr/>
        <a:lstStyle/>
        <a:p>
          <a:endParaRPr lang="en-US">
            <a:latin typeface="Arial Narrow" panose="020B0606020202030204" pitchFamily="34" charset="0"/>
          </a:endParaRPr>
        </a:p>
      </dgm:t>
    </dgm:pt>
    <dgm:pt modelId="{A0B91267-EFC1-4391-AE28-7332C8572D45}" type="sibTrans" cxnId="{66595E02-31C6-4CDC-9C57-1EE6FC2F3699}">
      <dgm:prSet/>
      <dgm:spPr/>
      <dgm:t>
        <a:bodyPr/>
        <a:lstStyle/>
        <a:p>
          <a:endParaRPr lang="en-US"/>
        </a:p>
      </dgm:t>
    </dgm:pt>
    <dgm:pt modelId="{56F41A00-4990-43CA-B2D1-E53915952728}">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Rotarian</a:t>
          </a:r>
          <a:endParaRPr lang="en-US" dirty="0">
            <a:latin typeface="Arial Narrow" panose="020B0606020202030204" pitchFamily="34" charset="0"/>
          </a:endParaRPr>
        </a:p>
      </dgm:t>
    </dgm:pt>
    <dgm:pt modelId="{C90698EF-DD57-4EBE-A8A4-D4423131453C}" type="parTrans" cxnId="{1729FEB8-0A48-4167-A984-EEB937307448}">
      <dgm:prSet/>
      <dgm:spPr>
        <a:scene3d>
          <a:camera prst="orthographicFront"/>
          <a:lightRig rig="threePt" dir="t"/>
        </a:scene3d>
        <a:sp3d>
          <a:bevelT w="165100" prst="coolSlant"/>
        </a:sp3d>
      </dgm:spPr>
      <dgm:t>
        <a:bodyPr/>
        <a:lstStyle/>
        <a:p>
          <a:endParaRPr lang="en-US">
            <a:latin typeface="Arial Narrow" panose="020B0606020202030204" pitchFamily="34" charset="0"/>
          </a:endParaRPr>
        </a:p>
      </dgm:t>
    </dgm:pt>
    <dgm:pt modelId="{87EA4A79-9565-42F8-8ED0-603BF511B028}" type="sibTrans" cxnId="{1729FEB8-0A48-4167-A984-EEB937307448}">
      <dgm:prSet/>
      <dgm:spPr/>
      <dgm:t>
        <a:bodyPr/>
        <a:lstStyle/>
        <a:p>
          <a:endParaRPr lang="en-US"/>
        </a:p>
      </dgm:t>
    </dgm:pt>
    <dgm:pt modelId="{C7C9BF73-3DF6-4591-A47D-15BD5F2892D6}">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Employee</a:t>
          </a:r>
          <a:endParaRPr lang="en-US" dirty="0">
            <a:latin typeface="Arial Narrow" panose="020B0606020202030204" pitchFamily="34" charset="0"/>
          </a:endParaRPr>
        </a:p>
      </dgm:t>
    </dgm:pt>
    <dgm:pt modelId="{F041B9B3-6960-4D7B-8805-A09241A86B05}" type="parTrans" cxnId="{2B656167-518A-4A30-9A59-5CE5065CB5CC}">
      <dgm:prSet/>
      <dgm:spPr>
        <a:scene3d>
          <a:camera prst="orthographicFront"/>
          <a:lightRig rig="threePt" dir="t"/>
        </a:scene3d>
        <a:sp3d>
          <a:bevelT w="165100" prst="coolSlant"/>
        </a:sp3d>
      </dgm:spPr>
      <dgm:t>
        <a:bodyPr/>
        <a:lstStyle/>
        <a:p>
          <a:endParaRPr lang="en-US">
            <a:latin typeface="Arial Narrow" panose="020B0606020202030204" pitchFamily="34" charset="0"/>
          </a:endParaRPr>
        </a:p>
      </dgm:t>
    </dgm:pt>
    <dgm:pt modelId="{4B80F7FA-2D8B-48A5-8E75-13C196D8F28A}" type="sibTrans" cxnId="{2B656167-518A-4A30-9A59-5CE5065CB5CC}">
      <dgm:prSet/>
      <dgm:spPr/>
      <dgm:t>
        <a:bodyPr/>
        <a:lstStyle/>
        <a:p>
          <a:endParaRPr lang="en-US"/>
        </a:p>
      </dgm:t>
    </dgm:pt>
    <dgm:pt modelId="{360304DE-3CEA-4197-8AB5-46B645EC3850}">
      <dgm:prSet phldrT="[Text]"/>
      <dgm:spPr>
        <a:scene3d>
          <a:camera prst="orthographicFront"/>
          <a:lightRig rig="threePt" dir="t"/>
        </a:scene3d>
        <a:sp3d>
          <a:bevelT w="165100" prst="coolSlant"/>
        </a:sp3d>
      </dgm:spPr>
      <dgm:t>
        <a:bodyPr/>
        <a:lstStyle/>
        <a:p>
          <a:r>
            <a:rPr lang="en-US" dirty="0" smtClean="0">
              <a:latin typeface="Arial Narrow" panose="020B0606020202030204" pitchFamily="34" charset="0"/>
            </a:rPr>
            <a:t>Committee Member</a:t>
          </a:r>
          <a:endParaRPr lang="en-US" dirty="0">
            <a:latin typeface="Arial Narrow" panose="020B0606020202030204" pitchFamily="34" charset="0"/>
          </a:endParaRPr>
        </a:p>
      </dgm:t>
    </dgm:pt>
    <dgm:pt modelId="{04AAD1F2-3116-4768-B171-9690C91680A0}" type="parTrans" cxnId="{A2F2625B-8243-4E32-AFE6-CAD9E397702F}">
      <dgm:prSet/>
      <dgm:spPr>
        <a:scene3d>
          <a:camera prst="orthographicFront"/>
          <a:lightRig rig="threePt" dir="t"/>
        </a:scene3d>
        <a:sp3d>
          <a:bevelT w="165100" prst="coolSlant"/>
        </a:sp3d>
      </dgm:spPr>
      <dgm:t>
        <a:bodyPr/>
        <a:lstStyle/>
        <a:p>
          <a:endParaRPr lang="en-US">
            <a:latin typeface="Arial Narrow" panose="020B0606020202030204" pitchFamily="34" charset="0"/>
          </a:endParaRPr>
        </a:p>
      </dgm:t>
    </dgm:pt>
    <dgm:pt modelId="{30E9923E-A6FB-46A5-A50D-68A6DBDA659E}" type="sibTrans" cxnId="{A2F2625B-8243-4E32-AFE6-CAD9E397702F}">
      <dgm:prSet/>
      <dgm:spPr/>
      <dgm:t>
        <a:bodyPr/>
        <a:lstStyle/>
        <a:p>
          <a:endParaRPr lang="en-US"/>
        </a:p>
      </dgm:t>
    </dgm:pt>
    <dgm:pt modelId="{FF93F59B-567B-442E-A5E5-EB7B03BFB8CF}" type="pres">
      <dgm:prSet presAssocID="{2B381A06-3623-4E2E-9DA2-6A7D9CB08933}" presName="cycle" presStyleCnt="0">
        <dgm:presLayoutVars>
          <dgm:chMax val="1"/>
          <dgm:dir/>
          <dgm:animLvl val="ctr"/>
          <dgm:resizeHandles val="exact"/>
        </dgm:presLayoutVars>
      </dgm:prSet>
      <dgm:spPr/>
      <dgm:t>
        <a:bodyPr/>
        <a:lstStyle/>
        <a:p>
          <a:endParaRPr lang="en-US"/>
        </a:p>
      </dgm:t>
    </dgm:pt>
    <dgm:pt modelId="{38778713-7324-4269-B7A1-08FA9BAA3D31}" type="pres">
      <dgm:prSet presAssocID="{63EBE1F4-5612-431A-92F3-29BA94933128}" presName="centerShape" presStyleLbl="node0" presStyleIdx="0" presStyleCnt="1" custScaleX="132092" custScaleY="132092"/>
      <dgm:spPr/>
      <dgm:t>
        <a:bodyPr/>
        <a:lstStyle/>
        <a:p>
          <a:endParaRPr lang="en-US"/>
        </a:p>
      </dgm:t>
    </dgm:pt>
    <dgm:pt modelId="{02F1A527-79E8-4706-85D3-96D8F42A4C2C}" type="pres">
      <dgm:prSet presAssocID="{F5987128-955E-4EAC-A2D4-3415877CCBB3}" presName="Name9" presStyleLbl="parChTrans1D2" presStyleIdx="0" presStyleCnt="6"/>
      <dgm:spPr/>
      <dgm:t>
        <a:bodyPr/>
        <a:lstStyle/>
        <a:p>
          <a:endParaRPr lang="en-US"/>
        </a:p>
      </dgm:t>
    </dgm:pt>
    <dgm:pt modelId="{323D57E3-28F7-4DEF-ACA1-DBA314DBD5DD}" type="pres">
      <dgm:prSet presAssocID="{F5987128-955E-4EAC-A2D4-3415877CCBB3}" presName="connTx" presStyleLbl="parChTrans1D2" presStyleIdx="0" presStyleCnt="6"/>
      <dgm:spPr/>
      <dgm:t>
        <a:bodyPr/>
        <a:lstStyle/>
        <a:p>
          <a:endParaRPr lang="en-US"/>
        </a:p>
      </dgm:t>
    </dgm:pt>
    <dgm:pt modelId="{3463BEEB-8D72-4F83-AD7F-48EA34B3DA21}" type="pres">
      <dgm:prSet presAssocID="{C6769E25-0E59-4770-8BBD-0A45CD30E343}" presName="node" presStyleLbl="node1" presStyleIdx="0" presStyleCnt="6">
        <dgm:presLayoutVars>
          <dgm:bulletEnabled val="1"/>
        </dgm:presLayoutVars>
      </dgm:prSet>
      <dgm:spPr/>
      <dgm:t>
        <a:bodyPr/>
        <a:lstStyle/>
        <a:p>
          <a:endParaRPr lang="en-US"/>
        </a:p>
      </dgm:t>
    </dgm:pt>
    <dgm:pt modelId="{3B515330-F843-4F07-A4B0-6BA9732F6B5C}" type="pres">
      <dgm:prSet presAssocID="{E5837573-A47E-4BA1-A23A-6A0343C094D5}" presName="Name9" presStyleLbl="parChTrans1D2" presStyleIdx="1" presStyleCnt="6"/>
      <dgm:spPr/>
      <dgm:t>
        <a:bodyPr/>
        <a:lstStyle/>
        <a:p>
          <a:endParaRPr lang="en-US"/>
        </a:p>
      </dgm:t>
    </dgm:pt>
    <dgm:pt modelId="{4AEE187A-3B58-4C4B-8107-92DD8C6C0415}" type="pres">
      <dgm:prSet presAssocID="{E5837573-A47E-4BA1-A23A-6A0343C094D5}" presName="connTx" presStyleLbl="parChTrans1D2" presStyleIdx="1" presStyleCnt="6"/>
      <dgm:spPr/>
      <dgm:t>
        <a:bodyPr/>
        <a:lstStyle/>
        <a:p>
          <a:endParaRPr lang="en-US"/>
        </a:p>
      </dgm:t>
    </dgm:pt>
    <dgm:pt modelId="{260F8E09-2AA0-431B-981C-16C15B503C3C}" type="pres">
      <dgm:prSet presAssocID="{F0DC0C0F-59A6-42CD-932A-B3B66F0126FE}" presName="node" presStyleLbl="node1" presStyleIdx="1" presStyleCnt="6" custRadScaleRad="149834" custRadScaleInc="-1201">
        <dgm:presLayoutVars>
          <dgm:bulletEnabled val="1"/>
        </dgm:presLayoutVars>
      </dgm:prSet>
      <dgm:spPr/>
      <dgm:t>
        <a:bodyPr/>
        <a:lstStyle/>
        <a:p>
          <a:endParaRPr lang="en-US"/>
        </a:p>
      </dgm:t>
    </dgm:pt>
    <dgm:pt modelId="{7C1EDD2A-4A56-4C50-A240-7CC161F72912}" type="pres">
      <dgm:prSet presAssocID="{A8620762-BEC3-4109-B7F0-C23096CF8DD8}" presName="Name9" presStyleLbl="parChTrans1D2" presStyleIdx="2" presStyleCnt="6"/>
      <dgm:spPr/>
      <dgm:t>
        <a:bodyPr/>
        <a:lstStyle/>
        <a:p>
          <a:endParaRPr lang="en-US"/>
        </a:p>
      </dgm:t>
    </dgm:pt>
    <dgm:pt modelId="{40ABAD89-42A2-4367-8AA3-708CC02C8AC3}" type="pres">
      <dgm:prSet presAssocID="{A8620762-BEC3-4109-B7F0-C23096CF8DD8}" presName="connTx" presStyleLbl="parChTrans1D2" presStyleIdx="2" presStyleCnt="6"/>
      <dgm:spPr/>
      <dgm:t>
        <a:bodyPr/>
        <a:lstStyle/>
        <a:p>
          <a:endParaRPr lang="en-US"/>
        </a:p>
      </dgm:t>
    </dgm:pt>
    <dgm:pt modelId="{AB32AD7D-3569-4CC8-AE7B-2CB034A5A922}" type="pres">
      <dgm:prSet presAssocID="{866B88D0-CA15-4B84-90DB-9FDAE9B30FD6}" presName="node" presStyleLbl="node1" presStyleIdx="2" presStyleCnt="6" custRadScaleRad="139013" custRadScaleInc="-28134">
        <dgm:presLayoutVars>
          <dgm:bulletEnabled val="1"/>
        </dgm:presLayoutVars>
      </dgm:prSet>
      <dgm:spPr/>
      <dgm:t>
        <a:bodyPr/>
        <a:lstStyle/>
        <a:p>
          <a:endParaRPr lang="en-US"/>
        </a:p>
      </dgm:t>
    </dgm:pt>
    <dgm:pt modelId="{FADE5104-BE69-438D-B233-FA6D7A64795F}" type="pres">
      <dgm:prSet presAssocID="{C90698EF-DD57-4EBE-A8A4-D4423131453C}" presName="Name9" presStyleLbl="parChTrans1D2" presStyleIdx="3" presStyleCnt="6"/>
      <dgm:spPr/>
      <dgm:t>
        <a:bodyPr/>
        <a:lstStyle/>
        <a:p>
          <a:endParaRPr lang="en-US"/>
        </a:p>
      </dgm:t>
    </dgm:pt>
    <dgm:pt modelId="{3FBFA457-7242-4D47-B9B0-D448718DEBA9}" type="pres">
      <dgm:prSet presAssocID="{C90698EF-DD57-4EBE-A8A4-D4423131453C}" presName="connTx" presStyleLbl="parChTrans1D2" presStyleIdx="3" presStyleCnt="6"/>
      <dgm:spPr/>
      <dgm:t>
        <a:bodyPr/>
        <a:lstStyle/>
        <a:p>
          <a:endParaRPr lang="en-US"/>
        </a:p>
      </dgm:t>
    </dgm:pt>
    <dgm:pt modelId="{AFE2CA56-F5B9-41C9-8EF6-87622F9B454A}" type="pres">
      <dgm:prSet presAssocID="{56F41A00-4990-43CA-B2D1-E53915952728}" presName="node" presStyleLbl="node1" presStyleIdx="3" presStyleCnt="6">
        <dgm:presLayoutVars>
          <dgm:bulletEnabled val="1"/>
        </dgm:presLayoutVars>
      </dgm:prSet>
      <dgm:spPr/>
      <dgm:t>
        <a:bodyPr/>
        <a:lstStyle/>
        <a:p>
          <a:endParaRPr lang="en-US"/>
        </a:p>
      </dgm:t>
    </dgm:pt>
    <dgm:pt modelId="{2DEBF382-2C8D-4E64-90FD-EF4B05E384B1}" type="pres">
      <dgm:prSet presAssocID="{F041B9B3-6960-4D7B-8805-A09241A86B05}" presName="Name9" presStyleLbl="parChTrans1D2" presStyleIdx="4" presStyleCnt="6"/>
      <dgm:spPr/>
      <dgm:t>
        <a:bodyPr/>
        <a:lstStyle/>
        <a:p>
          <a:endParaRPr lang="en-US"/>
        </a:p>
      </dgm:t>
    </dgm:pt>
    <dgm:pt modelId="{CC15E1E4-1D58-424B-9A7C-13B51365B530}" type="pres">
      <dgm:prSet presAssocID="{F041B9B3-6960-4D7B-8805-A09241A86B05}" presName="connTx" presStyleLbl="parChTrans1D2" presStyleIdx="4" presStyleCnt="6"/>
      <dgm:spPr/>
      <dgm:t>
        <a:bodyPr/>
        <a:lstStyle/>
        <a:p>
          <a:endParaRPr lang="en-US"/>
        </a:p>
      </dgm:t>
    </dgm:pt>
    <dgm:pt modelId="{CDC50B63-8ED2-4A1E-B33D-A18714CE9DB5}" type="pres">
      <dgm:prSet presAssocID="{C7C9BF73-3DF6-4591-A47D-15BD5F2892D6}" presName="node" presStyleLbl="node1" presStyleIdx="4" presStyleCnt="6" custRadScaleRad="134428" custRadScaleInc="25553">
        <dgm:presLayoutVars>
          <dgm:bulletEnabled val="1"/>
        </dgm:presLayoutVars>
      </dgm:prSet>
      <dgm:spPr/>
      <dgm:t>
        <a:bodyPr/>
        <a:lstStyle/>
        <a:p>
          <a:endParaRPr lang="en-US"/>
        </a:p>
      </dgm:t>
    </dgm:pt>
    <dgm:pt modelId="{76865FD6-6106-4B82-B7BA-E3DB2AD20549}" type="pres">
      <dgm:prSet presAssocID="{04AAD1F2-3116-4768-B171-9690C91680A0}" presName="Name9" presStyleLbl="parChTrans1D2" presStyleIdx="5" presStyleCnt="6"/>
      <dgm:spPr/>
      <dgm:t>
        <a:bodyPr/>
        <a:lstStyle/>
        <a:p>
          <a:endParaRPr lang="en-US"/>
        </a:p>
      </dgm:t>
    </dgm:pt>
    <dgm:pt modelId="{E9FF86EA-D4A2-4E28-B6E7-35845B0B419B}" type="pres">
      <dgm:prSet presAssocID="{04AAD1F2-3116-4768-B171-9690C91680A0}" presName="connTx" presStyleLbl="parChTrans1D2" presStyleIdx="5" presStyleCnt="6"/>
      <dgm:spPr/>
      <dgm:t>
        <a:bodyPr/>
        <a:lstStyle/>
        <a:p>
          <a:endParaRPr lang="en-US"/>
        </a:p>
      </dgm:t>
    </dgm:pt>
    <dgm:pt modelId="{FE1957C5-263C-4D79-88F6-51D7EF145497}" type="pres">
      <dgm:prSet presAssocID="{360304DE-3CEA-4197-8AB5-46B645EC3850}" presName="node" presStyleLbl="node1" presStyleIdx="5" presStyleCnt="6" custRadScaleRad="145591" custRadScaleInc="4478">
        <dgm:presLayoutVars>
          <dgm:bulletEnabled val="1"/>
        </dgm:presLayoutVars>
      </dgm:prSet>
      <dgm:spPr/>
      <dgm:t>
        <a:bodyPr/>
        <a:lstStyle/>
        <a:p>
          <a:endParaRPr lang="en-US"/>
        </a:p>
      </dgm:t>
    </dgm:pt>
  </dgm:ptLst>
  <dgm:cxnLst>
    <dgm:cxn modelId="{66595E02-31C6-4CDC-9C57-1EE6FC2F3699}" srcId="{63EBE1F4-5612-431A-92F3-29BA94933128}" destId="{866B88D0-CA15-4B84-90DB-9FDAE9B30FD6}" srcOrd="2" destOrd="0" parTransId="{A8620762-BEC3-4109-B7F0-C23096CF8DD8}" sibTransId="{A0B91267-EFC1-4391-AE28-7332C8572D45}"/>
    <dgm:cxn modelId="{E1BF1FF3-229C-4E81-885A-F3A4E20A628E}" type="presOf" srcId="{56F41A00-4990-43CA-B2D1-E53915952728}" destId="{AFE2CA56-F5B9-41C9-8EF6-87622F9B454A}" srcOrd="0" destOrd="0" presId="urn:microsoft.com/office/officeart/2005/8/layout/radial1"/>
    <dgm:cxn modelId="{0734D055-874A-46F1-B396-340500076BBD}" type="presOf" srcId="{F5987128-955E-4EAC-A2D4-3415877CCBB3}" destId="{02F1A527-79E8-4706-85D3-96D8F42A4C2C}" srcOrd="0" destOrd="0" presId="urn:microsoft.com/office/officeart/2005/8/layout/radial1"/>
    <dgm:cxn modelId="{1873F177-3A08-4201-A3B5-432DA34560FA}" type="presOf" srcId="{04AAD1F2-3116-4768-B171-9690C91680A0}" destId="{76865FD6-6106-4B82-B7BA-E3DB2AD20549}" srcOrd="0" destOrd="0" presId="urn:microsoft.com/office/officeart/2005/8/layout/radial1"/>
    <dgm:cxn modelId="{EFBAFB92-8AB3-458F-BB1E-3C8B507B2AFD}" type="presOf" srcId="{63EBE1F4-5612-431A-92F3-29BA94933128}" destId="{38778713-7324-4269-B7A1-08FA9BAA3D31}" srcOrd="0" destOrd="0" presId="urn:microsoft.com/office/officeart/2005/8/layout/radial1"/>
    <dgm:cxn modelId="{5F14A41D-85C0-469B-8830-EA85082BCD76}" type="presOf" srcId="{2B381A06-3623-4E2E-9DA2-6A7D9CB08933}" destId="{FF93F59B-567B-442E-A5E5-EB7B03BFB8CF}" srcOrd="0" destOrd="0" presId="urn:microsoft.com/office/officeart/2005/8/layout/radial1"/>
    <dgm:cxn modelId="{A2F2625B-8243-4E32-AFE6-CAD9E397702F}" srcId="{63EBE1F4-5612-431A-92F3-29BA94933128}" destId="{360304DE-3CEA-4197-8AB5-46B645EC3850}" srcOrd="5" destOrd="0" parTransId="{04AAD1F2-3116-4768-B171-9690C91680A0}" sibTransId="{30E9923E-A6FB-46A5-A50D-68A6DBDA659E}"/>
    <dgm:cxn modelId="{1C16A5B0-6F48-40BC-AD17-05F4C68F1157}" type="presOf" srcId="{C6769E25-0E59-4770-8BBD-0A45CD30E343}" destId="{3463BEEB-8D72-4F83-AD7F-48EA34B3DA21}" srcOrd="0" destOrd="0" presId="urn:microsoft.com/office/officeart/2005/8/layout/radial1"/>
    <dgm:cxn modelId="{0F547070-34A5-4CD5-8BD7-E3BB98CB04DB}" type="presOf" srcId="{04AAD1F2-3116-4768-B171-9690C91680A0}" destId="{E9FF86EA-D4A2-4E28-B6E7-35845B0B419B}" srcOrd="1" destOrd="0" presId="urn:microsoft.com/office/officeart/2005/8/layout/radial1"/>
    <dgm:cxn modelId="{8BADDB7C-7645-4880-8742-9A3856402BE6}" type="presOf" srcId="{360304DE-3CEA-4197-8AB5-46B645EC3850}" destId="{FE1957C5-263C-4D79-88F6-51D7EF145497}" srcOrd="0" destOrd="0" presId="urn:microsoft.com/office/officeart/2005/8/layout/radial1"/>
    <dgm:cxn modelId="{872B564C-B558-4F40-B5D5-70D5E6ABD223}" type="presOf" srcId="{F041B9B3-6960-4D7B-8805-A09241A86B05}" destId="{CC15E1E4-1D58-424B-9A7C-13B51365B530}" srcOrd="1" destOrd="0" presId="urn:microsoft.com/office/officeart/2005/8/layout/radial1"/>
    <dgm:cxn modelId="{2BA55E12-EC88-4081-813A-E3AD5B3E84CD}" type="presOf" srcId="{A8620762-BEC3-4109-B7F0-C23096CF8DD8}" destId="{7C1EDD2A-4A56-4C50-A240-7CC161F72912}" srcOrd="0" destOrd="0" presId="urn:microsoft.com/office/officeart/2005/8/layout/radial1"/>
    <dgm:cxn modelId="{0F661B70-1385-421F-9E99-8D0E1F069FE1}" srcId="{63EBE1F4-5612-431A-92F3-29BA94933128}" destId="{C6769E25-0E59-4770-8BBD-0A45CD30E343}" srcOrd="0" destOrd="0" parTransId="{F5987128-955E-4EAC-A2D4-3415877CCBB3}" sibTransId="{116AD550-D7E3-45B0-AE34-3908F25D7B11}"/>
    <dgm:cxn modelId="{2B656167-518A-4A30-9A59-5CE5065CB5CC}" srcId="{63EBE1F4-5612-431A-92F3-29BA94933128}" destId="{C7C9BF73-3DF6-4591-A47D-15BD5F2892D6}" srcOrd="4" destOrd="0" parTransId="{F041B9B3-6960-4D7B-8805-A09241A86B05}" sibTransId="{4B80F7FA-2D8B-48A5-8E75-13C196D8F28A}"/>
    <dgm:cxn modelId="{083ED9D9-A137-4168-93AC-0EEFF15F6914}" type="presOf" srcId="{C7C9BF73-3DF6-4591-A47D-15BD5F2892D6}" destId="{CDC50B63-8ED2-4A1E-B33D-A18714CE9DB5}" srcOrd="0" destOrd="0" presId="urn:microsoft.com/office/officeart/2005/8/layout/radial1"/>
    <dgm:cxn modelId="{F4F0B7A8-7F7C-4B45-B1A7-A0DC6F6DE40B}" type="presOf" srcId="{C90698EF-DD57-4EBE-A8A4-D4423131453C}" destId="{FADE5104-BE69-438D-B233-FA6D7A64795F}" srcOrd="0" destOrd="0" presId="urn:microsoft.com/office/officeart/2005/8/layout/radial1"/>
    <dgm:cxn modelId="{348F479E-EE3F-44BA-BDD5-32DBF117DDFE}" type="presOf" srcId="{866B88D0-CA15-4B84-90DB-9FDAE9B30FD6}" destId="{AB32AD7D-3569-4CC8-AE7B-2CB034A5A922}" srcOrd="0" destOrd="0" presId="urn:microsoft.com/office/officeart/2005/8/layout/radial1"/>
    <dgm:cxn modelId="{D1C1F7E8-3A65-4288-94EC-0718474BABE3}" type="presOf" srcId="{E5837573-A47E-4BA1-A23A-6A0343C094D5}" destId="{4AEE187A-3B58-4C4B-8107-92DD8C6C0415}" srcOrd="1" destOrd="0" presId="urn:microsoft.com/office/officeart/2005/8/layout/radial1"/>
    <dgm:cxn modelId="{DDC13237-948E-4F7E-9CB5-FD1E07DA8156}" type="presOf" srcId="{F041B9B3-6960-4D7B-8805-A09241A86B05}" destId="{2DEBF382-2C8D-4E64-90FD-EF4B05E384B1}" srcOrd="0" destOrd="0" presId="urn:microsoft.com/office/officeart/2005/8/layout/radial1"/>
    <dgm:cxn modelId="{35C7AEC2-D48B-4BCF-9FA1-A204BBCBDA40}" srcId="{2B381A06-3623-4E2E-9DA2-6A7D9CB08933}" destId="{63EBE1F4-5612-431A-92F3-29BA94933128}" srcOrd="0" destOrd="0" parTransId="{7D0F508E-D969-4B80-89C8-1F5EDB59CB84}" sibTransId="{2FDB0CE7-01C9-42E4-8F29-76318A76913D}"/>
    <dgm:cxn modelId="{75B9C2D0-99BB-4B24-B0D8-25B5BBC45323}" type="presOf" srcId="{C90698EF-DD57-4EBE-A8A4-D4423131453C}" destId="{3FBFA457-7242-4D47-B9B0-D448718DEBA9}" srcOrd="1" destOrd="0" presId="urn:microsoft.com/office/officeart/2005/8/layout/radial1"/>
    <dgm:cxn modelId="{785E7164-5C56-4AF3-B85E-59F238C92297}" type="presOf" srcId="{F0DC0C0F-59A6-42CD-932A-B3B66F0126FE}" destId="{260F8E09-2AA0-431B-981C-16C15B503C3C}" srcOrd="0" destOrd="0" presId="urn:microsoft.com/office/officeart/2005/8/layout/radial1"/>
    <dgm:cxn modelId="{30672D05-58F2-44D4-94F3-09B7C61CEDEF}" type="presOf" srcId="{E5837573-A47E-4BA1-A23A-6A0343C094D5}" destId="{3B515330-F843-4F07-A4B0-6BA9732F6B5C}" srcOrd="0" destOrd="0" presId="urn:microsoft.com/office/officeart/2005/8/layout/radial1"/>
    <dgm:cxn modelId="{2CF76443-0E97-4F41-A624-A0846A3F4557}" type="presOf" srcId="{A8620762-BEC3-4109-B7F0-C23096CF8DD8}" destId="{40ABAD89-42A2-4367-8AA3-708CC02C8AC3}" srcOrd="1" destOrd="0" presId="urn:microsoft.com/office/officeart/2005/8/layout/radial1"/>
    <dgm:cxn modelId="{1729FEB8-0A48-4167-A984-EEB937307448}" srcId="{63EBE1F4-5612-431A-92F3-29BA94933128}" destId="{56F41A00-4990-43CA-B2D1-E53915952728}" srcOrd="3" destOrd="0" parTransId="{C90698EF-DD57-4EBE-A8A4-D4423131453C}" sibTransId="{87EA4A79-9565-42F8-8ED0-603BF511B028}"/>
    <dgm:cxn modelId="{C95E8A9E-CDA6-4821-902B-CBBEB27F932F}" type="presOf" srcId="{F5987128-955E-4EAC-A2D4-3415877CCBB3}" destId="{323D57E3-28F7-4DEF-ACA1-DBA314DBD5DD}" srcOrd="1" destOrd="0" presId="urn:microsoft.com/office/officeart/2005/8/layout/radial1"/>
    <dgm:cxn modelId="{3B66379A-D2A6-44CD-BEA1-AF24CFF65299}" srcId="{63EBE1F4-5612-431A-92F3-29BA94933128}" destId="{F0DC0C0F-59A6-42CD-932A-B3B66F0126FE}" srcOrd="1" destOrd="0" parTransId="{E5837573-A47E-4BA1-A23A-6A0343C094D5}" sibTransId="{254BC206-FC47-4914-90BD-6E3343C4FFA0}"/>
    <dgm:cxn modelId="{419ADCAA-1A88-4BD4-B2C8-F768E940A089}" type="presParOf" srcId="{FF93F59B-567B-442E-A5E5-EB7B03BFB8CF}" destId="{38778713-7324-4269-B7A1-08FA9BAA3D31}" srcOrd="0" destOrd="0" presId="urn:microsoft.com/office/officeart/2005/8/layout/radial1"/>
    <dgm:cxn modelId="{A3027191-9390-4213-8C03-1D4ED748F13D}" type="presParOf" srcId="{FF93F59B-567B-442E-A5E5-EB7B03BFB8CF}" destId="{02F1A527-79E8-4706-85D3-96D8F42A4C2C}" srcOrd="1" destOrd="0" presId="urn:microsoft.com/office/officeart/2005/8/layout/radial1"/>
    <dgm:cxn modelId="{8A6279CE-5733-40CE-95B5-D9F82FE8D169}" type="presParOf" srcId="{02F1A527-79E8-4706-85D3-96D8F42A4C2C}" destId="{323D57E3-28F7-4DEF-ACA1-DBA314DBD5DD}" srcOrd="0" destOrd="0" presId="urn:microsoft.com/office/officeart/2005/8/layout/radial1"/>
    <dgm:cxn modelId="{F0816B8F-1F25-4BDB-BF0D-721367559758}" type="presParOf" srcId="{FF93F59B-567B-442E-A5E5-EB7B03BFB8CF}" destId="{3463BEEB-8D72-4F83-AD7F-48EA34B3DA21}" srcOrd="2" destOrd="0" presId="urn:microsoft.com/office/officeart/2005/8/layout/radial1"/>
    <dgm:cxn modelId="{DE959EE3-EDB5-4B73-8F45-BC30213C4C2D}" type="presParOf" srcId="{FF93F59B-567B-442E-A5E5-EB7B03BFB8CF}" destId="{3B515330-F843-4F07-A4B0-6BA9732F6B5C}" srcOrd="3" destOrd="0" presId="urn:microsoft.com/office/officeart/2005/8/layout/radial1"/>
    <dgm:cxn modelId="{1843B81D-EA4D-450B-BDF4-003928BE2D89}" type="presParOf" srcId="{3B515330-F843-4F07-A4B0-6BA9732F6B5C}" destId="{4AEE187A-3B58-4C4B-8107-92DD8C6C0415}" srcOrd="0" destOrd="0" presId="urn:microsoft.com/office/officeart/2005/8/layout/radial1"/>
    <dgm:cxn modelId="{E8B7C513-F3CA-44F1-8A7B-F8A43FA80457}" type="presParOf" srcId="{FF93F59B-567B-442E-A5E5-EB7B03BFB8CF}" destId="{260F8E09-2AA0-431B-981C-16C15B503C3C}" srcOrd="4" destOrd="0" presId="urn:microsoft.com/office/officeart/2005/8/layout/radial1"/>
    <dgm:cxn modelId="{726738DA-61F0-4E15-B783-AC4154B9003C}" type="presParOf" srcId="{FF93F59B-567B-442E-A5E5-EB7B03BFB8CF}" destId="{7C1EDD2A-4A56-4C50-A240-7CC161F72912}" srcOrd="5" destOrd="0" presId="urn:microsoft.com/office/officeart/2005/8/layout/radial1"/>
    <dgm:cxn modelId="{7D9BD972-81D0-4A36-8A86-1EA70ED899B6}" type="presParOf" srcId="{7C1EDD2A-4A56-4C50-A240-7CC161F72912}" destId="{40ABAD89-42A2-4367-8AA3-708CC02C8AC3}" srcOrd="0" destOrd="0" presId="urn:microsoft.com/office/officeart/2005/8/layout/radial1"/>
    <dgm:cxn modelId="{5D608EE3-6879-47C1-BA34-676FD32EDBEB}" type="presParOf" srcId="{FF93F59B-567B-442E-A5E5-EB7B03BFB8CF}" destId="{AB32AD7D-3569-4CC8-AE7B-2CB034A5A922}" srcOrd="6" destOrd="0" presId="urn:microsoft.com/office/officeart/2005/8/layout/radial1"/>
    <dgm:cxn modelId="{38768400-A6AF-47A0-90BF-68708C75BD3D}" type="presParOf" srcId="{FF93F59B-567B-442E-A5E5-EB7B03BFB8CF}" destId="{FADE5104-BE69-438D-B233-FA6D7A64795F}" srcOrd="7" destOrd="0" presId="urn:microsoft.com/office/officeart/2005/8/layout/radial1"/>
    <dgm:cxn modelId="{120EA35B-E324-4BC3-916E-60B3D218098D}" type="presParOf" srcId="{FADE5104-BE69-438D-B233-FA6D7A64795F}" destId="{3FBFA457-7242-4D47-B9B0-D448718DEBA9}" srcOrd="0" destOrd="0" presId="urn:microsoft.com/office/officeart/2005/8/layout/radial1"/>
    <dgm:cxn modelId="{6BE102CA-D2ED-40D1-9091-86DFDB47440A}" type="presParOf" srcId="{FF93F59B-567B-442E-A5E5-EB7B03BFB8CF}" destId="{AFE2CA56-F5B9-41C9-8EF6-87622F9B454A}" srcOrd="8" destOrd="0" presId="urn:microsoft.com/office/officeart/2005/8/layout/radial1"/>
    <dgm:cxn modelId="{12FADEB9-08F2-44C0-9DEA-3181F6C64AA4}" type="presParOf" srcId="{FF93F59B-567B-442E-A5E5-EB7B03BFB8CF}" destId="{2DEBF382-2C8D-4E64-90FD-EF4B05E384B1}" srcOrd="9" destOrd="0" presId="urn:microsoft.com/office/officeart/2005/8/layout/radial1"/>
    <dgm:cxn modelId="{40ECF639-19A7-447B-9498-A6F5B6540F60}" type="presParOf" srcId="{2DEBF382-2C8D-4E64-90FD-EF4B05E384B1}" destId="{CC15E1E4-1D58-424B-9A7C-13B51365B530}" srcOrd="0" destOrd="0" presId="urn:microsoft.com/office/officeart/2005/8/layout/radial1"/>
    <dgm:cxn modelId="{FD24D8F3-8371-4DBD-B112-BBA5D24C6926}" type="presParOf" srcId="{FF93F59B-567B-442E-A5E5-EB7B03BFB8CF}" destId="{CDC50B63-8ED2-4A1E-B33D-A18714CE9DB5}" srcOrd="10" destOrd="0" presId="urn:microsoft.com/office/officeart/2005/8/layout/radial1"/>
    <dgm:cxn modelId="{2384D246-7D2D-41C7-A894-588445BC3C59}" type="presParOf" srcId="{FF93F59B-567B-442E-A5E5-EB7B03BFB8CF}" destId="{76865FD6-6106-4B82-B7BA-E3DB2AD20549}" srcOrd="11" destOrd="0" presId="urn:microsoft.com/office/officeart/2005/8/layout/radial1"/>
    <dgm:cxn modelId="{4A821C79-11BC-455F-97E0-1AFBBDF2D59F}" type="presParOf" srcId="{76865FD6-6106-4B82-B7BA-E3DB2AD20549}" destId="{E9FF86EA-D4A2-4E28-B6E7-35845B0B419B}" srcOrd="0" destOrd="0" presId="urn:microsoft.com/office/officeart/2005/8/layout/radial1"/>
    <dgm:cxn modelId="{7E998C05-30B5-4277-BF3A-B9EFAA6D4C43}" type="presParOf" srcId="{FF93F59B-567B-442E-A5E5-EB7B03BFB8CF}" destId="{FE1957C5-263C-4D79-88F6-51D7EF145497}"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6DB1E4-6DFA-442A-A150-2D06F5761661}"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3434B8C2-C5B9-47A3-A5E3-8BA25A616E5B}">
      <dgm:prSet phldrT="[Text]"/>
      <dgm:spPr>
        <a:effectLst>
          <a:glow rad="63500">
            <a:schemeClr val="accent3">
              <a:satMod val="175000"/>
              <a:alpha val="40000"/>
            </a:schemeClr>
          </a:glow>
        </a:effectLst>
      </dgm:spPr>
      <dgm:t>
        <a:bodyPr/>
        <a:lstStyle/>
        <a:p>
          <a:r>
            <a:rPr lang="en-US" dirty="0" smtClean="0">
              <a:latin typeface="Arial Narrow" panose="020B0606020202030204" pitchFamily="34" charset="0"/>
            </a:rPr>
            <a:t>General Liability</a:t>
          </a:r>
          <a:endParaRPr lang="en-US" dirty="0">
            <a:latin typeface="Arial Narrow" panose="020B0606020202030204" pitchFamily="34" charset="0"/>
          </a:endParaRPr>
        </a:p>
      </dgm:t>
    </dgm:pt>
    <dgm:pt modelId="{22CD4075-0CDE-4861-9DFC-212C6FA1A075}" type="parTrans" cxnId="{5CD583EB-6FC3-4B36-A2C7-3D918E7BCD05}">
      <dgm:prSet/>
      <dgm:spPr/>
      <dgm:t>
        <a:bodyPr/>
        <a:lstStyle/>
        <a:p>
          <a:endParaRPr lang="en-US"/>
        </a:p>
      </dgm:t>
    </dgm:pt>
    <dgm:pt modelId="{8EA9781E-6C05-4154-937C-BB796DBF4E51}" type="sibTrans" cxnId="{5CD583EB-6FC3-4B36-A2C7-3D918E7BCD05}">
      <dgm:prSet/>
      <dgm:spPr/>
      <dgm:t>
        <a:bodyPr/>
        <a:lstStyle/>
        <a:p>
          <a:endParaRPr lang="en-US"/>
        </a:p>
      </dgm:t>
    </dgm:pt>
    <dgm:pt modelId="{8D7F144B-AF28-48A8-B43D-8DC66877F500}">
      <dgm:prSet phldrT="[Text]"/>
      <dgm:spPr/>
      <dgm:t>
        <a:bodyPr/>
        <a:lstStyle/>
        <a:p>
          <a:r>
            <a:rPr lang="en-US" dirty="0" smtClean="0">
              <a:solidFill>
                <a:srgbClr val="002060"/>
              </a:solidFill>
              <a:latin typeface="Arial Narrow" panose="020B0606020202030204" pitchFamily="34" charset="0"/>
            </a:rPr>
            <a:t>Worldwide, BUT</a:t>
          </a:r>
          <a:endParaRPr lang="en-US" dirty="0">
            <a:solidFill>
              <a:srgbClr val="002060"/>
            </a:solidFill>
            <a:latin typeface="Arial Narrow" panose="020B0606020202030204" pitchFamily="34" charset="0"/>
          </a:endParaRPr>
        </a:p>
      </dgm:t>
    </dgm:pt>
    <dgm:pt modelId="{7DA60B25-C684-4596-9D41-ED07975B0677}" type="parTrans" cxnId="{11E5F8B7-926F-453B-9CBA-A209A3E2B386}">
      <dgm:prSet/>
      <dgm:spPr/>
      <dgm:t>
        <a:bodyPr/>
        <a:lstStyle/>
        <a:p>
          <a:endParaRPr lang="en-US"/>
        </a:p>
      </dgm:t>
    </dgm:pt>
    <dgm:pt modelId="{2FBEC0B9-9F64-4A5B-850D-F00D3ED23CBC}" type="sibTrans" cxnId="{11E5F8B7-926F-453B-9CBA-A209A3E2B386}">
      <dgm:prSet/>
      <dgm:spPr/>
      <dgm:t>
        <a:bodyPr/>
        <a:lstStyle/>
        <a:p>
          <a:endParaRPr lang="en-US"/>
        </a:p>
      </dgm:t>
    </dgm:pt>
    <dgm:pt modelId="{F1BC6F4C-AEB9-4939-8242-64FD2EA0EB82}">
      <dgm:prSet phldrT="[Text]"/>
      <dgm:spPr>
        <a:effectLst>
          <a:glow rad="63500">
            <a:schemeClr val="accent4">
              <a:satMod val="175000"/>
              <a:alpha val="40000"/>
            </a:schemeClr>
          </a:glow>
        </a:effectLst>
      </dgm:spPr>
      <dgm:t>
        <a:bodyPr/>
        <a:lstStyle/>
        <a:p>
          <a:r>
            <a:rPr lang="en-US" dirty="0" smtClean="0">
              <a:latin typeface="Arial Narrow" panose="020B0606020202030204" pitchFamily="34" charset="0"/>
            </a:rPr>
            <a:t>D&amp;O/EPL</a:t>
          </a:r>
          <a:endParaRPr lang="en-US" dirty="0">
            <a:latin typeface="Arial Narrow" panose="020B0606020202030204" pitchFamily="34" charset="0"/>
          </a:endParaRPr>
        </a:p>
      </dgm:t>
    </dgm:pt>
    <dgm:pt modelId="{483A41A5-44EE-43AA-942A-D10AD127DB20}" type="parTrans" cxnId="{779F89A2-CD5D-47E3-AD34-C296BEDE0664}">
      <dgm:prSet/>
      <dgm:spPr/>
      <dgm:t>
        <a:bodyPr/>
        <a:lstStyle/>
        <a:p>
          <a:endParaRPr lang="en-US"/>
        </a:p>
      </dgm:t>
    </dgm:pt>
    <dgm:pt modelId="{22BF5A39-71ED-4476-9E77-A0D114A84D50}" type="sibTrans" cxnId="{779F89A2-CD5D-47E3-AD34-C296BEDE0664}">
      <dgm:prSet/>
      <dgm:spPr/>
      <dgm:t>
        <a:bodyPr/>
        <a:lstStyle/>
        <a:p>
          <a:endParaRPr lang="en-US"/>
        </a:p>
      </dgm:t>
    </dgm:pt>
    <dgm:pt modelId="{1A656E8B-6DA3-44FE-AE03-B14B495E3D04}">
      <dgm:prSet phldrT="[Text]"/>
      <dgm:spPr/>
      <dgm:t>
        <a:bodyPr/>
        <a:lstStyle/>
        <a:p>
          <a:r>
            <a:rPr lang="en-US" dirty="0" smtClean="0">
              <a:solidFill>
                <a:srgbClr val="002060"/>
              </a:solidFill>
              <a:latin typeface="Arial Narrow" panose="020B0606020202030204" pitchFamily="34" charset="0"/>
            </a:rPr>
            <a:t>Worldwide, BUT</a:t>
          </a:r>
          <a:endParaRPr lang="en-US" dirty="0">
            <a:solidFill>
              <a:srgbClr val="002060"/>
            </a:solidFill>
            <a:latin typeface="Arial Narrow" panose="020B0606020202030204" pitchFamily="34" charset="0"/>
          </a:endParaRPr>
        </a:p>
      </dgm:t>
    </dgm:pt>
    <dgm:pt modelId="{C7C1D09E-E933-4AEF-BA3E-4819818FCDEE}" type="parTrans" cxnId="{44686257-9B17-4ABA-8896-0FC996A27084}">
      <dgm:prSet/>
      <dgm:spPr/>
      <dgm:t>
        <a:bodyPr/>
        <a:lstStyle/>
        <a:p>
          <a:endParaRPr lang="en-US"/>
        </a:p>
      </dgm:t>
    </dgm:pt>
    <dgm:pt modelId="{0F0BCF83-6B70-4A32-BF99-DC28C949CD34}" type="sibTrans" cxnId="{44686257-9B17-4ABA-8896-0FC996A27084}">
      <dgm:prSet/>
      <dgm:spPr/>
      <dgm:t>
        <a:bodyPr/>
        <a:lstStyle/>
        <a:p>
          <a:endParaRPr lang="en-US"/>
        </a:p>
      </dgm:t>
    </dgm:pt>
    <dgm:pt modelId="{38CC28CD-B3FD-41D4-8913-A99BF0113265}">
      <dgm:prSet phldrT="[Text]"/>
      <dgm:spPr/>
      <dgm:t>
        <a:bodyPr/>
        <a:lstStyle/>
        <a:p>
          <a:r>
            <a:rPr lang="en-US" dirty="0" smtClean="0">
              <a:solidFill>
                <a:srgbClr val="002060"/>
              </a:solidFill>
              <a:latin typeface="Arial Narrow" panose="020B0606020202030204" pitchFamily="34" charset="0"/>
            </a:rPr>
            <a:t>Claim/Suit must be brought or lawsuit filed in the U.S., its territories and possessions, or Canada</a:t>
          </a:r>
          <a:endParaRPr lang="en-US" dirty="0">
            <a:solidFill>
              <a:srgbClr val="002060"/>
            </a:solidFill>
            <a:latin typeface="Arial Narrow" panose="020B0606020202030204" pitchFamily="34" charset="0"/>
          </a:endParaRPr>
        </a:p>
      </dgm:t>
    </dgm:pt>
    <dgm:pt modelId="{331794E7-FA76-4046-A4B8-E1BB09EF5E0D}" type="parTrans" cxnId="{0D21FA90-C611-4577-B712-26DB53799E26}">
      <dgm:prSet/>
      <dgm:spPr/>
      <dgm:t>
        <a:bodyPr/>
        <a:lstStyle/>
        <a:p>
          <a:endParaRPr lang="en-US"/>
        </a:p>
      </dgm:t>
    </dgm:pt>
    <dgm:pt modelId="{16E584AA-7039-4F0B-B50E-194E7F322DAD}" type="sibTrans" cxnId="{0D21FA90-C611-4577-B712-26DB53799E26}">
      <dgm:prSet/>
      <dgm:spPr/>
      <dgm:t>
        <a:bodyPr/>
        <a:lstStyle/>
        <a:p>
          <a:endParaRPr lang="en-US"/>
        </a:p>
      </dgm:t>
    </dgm:pt>
    <dgm:pt modelId="{E1867FF5-E2C1-4B4E-B7B7-4B45A0768A07}">
      <dgm:prSet phldrT="[Text]"/>
      <dgm:spPr/>
      <dgm:t>
        <a:bodyPr/>
        <a:lstStyle/>
        <a:p>
          <a:r>
            <a:rPr lang="en-US" dirty="0" smtClean="0">
              <a:solidFill>
                <a:srgbClr val="002060"/>
              </a:solidFill>
              <a:latin typeface="Arial Narrow" panose="020B0606020202030204" pitchFamily="34" charset="0"/>
            </a:rPr>
            <a:t>Only when legally permissible</a:t>
          </a:r>
          <a:endParaRPr lang="en-US" dirty="0">
            <a:solidFill>
              <a:srgbClr val="002060"/>
            </a:solidFill>
            <a:latin typeface="Arial Narrow" panose="020B0606020202030204" pitchFamily="34" charset="0"/>
          </a:endParaRPr>
        </a:p>
      </dgm:t>
    </dgm:pt>
    <dgm:pt modelId="{B23951A6-6589-4983-8E6C-2556C25610D0}" type="parTrans" cxnId="{588AE037-189F-495C-84A2-ABCD3795898A}">
      <dgm:prSet/>
      <dgm:spPr/>
      <dgm:t>
        <a:bodyPr/>
        <a:lstStyle/>
        <a:p>
          <a:endParaRPr lang="en-US"/>
        </a:p>
      </dgm:t>
    </dgm:pt>
    <dgm:pt modelId="{85ED5658-3DF4-435B-BBEF-3BB9210C0DC2}" type="sibTrans" cxnId="{588AE037-189F-495C-84A2-ABCD3795898A}">
      <dgm:prSet/>
      <dgm:spPr/>
      <dgm:t>
        <a:bodyPr/>
        <a:lstStyle/>
        <a:p>
          <a:endParaRPr lang="en-US"/>
        </a:p>
      </dgm:t>
    </dgm:pt>
    <dgm:pt modelId="{A7486ACA-2749-43B7-8F8F-70E2EFDAFF96}" type="pres">
      <dgm:prSet presAssocID="{626DB1E4-6DFA-442A-A150-2D06F5761661}" presName="linear" presStyleCnt="0">
        <dgm:presLayoutVars>
          <dgm:animLvl val="lvl"/>
          <dgm:resizeHandles val="exact"/>
        </dgm:presLayoutVars>
      </dgm:prSet>
      <dgm:spPr/>
      <dgm:t>
        <a:bodyPr/>
        <a:lstStyle/>
        <a:p>
          <a:endParaRPr lang="en-US"/>
        </a:p>
      </dgm:t>
    </dgm:pt>
    <dgm:pt modelId="{7AA20393-C7B3-41F3-8DA9-304A61E76735}" type="pres">
      <dgm:prSet presAssocID="{3434B8C2-C5B9-47A3-A5E3-8BA25A616E5B}" presName="parentText" presStyleLbl="node1" presStyleIdx="0" presStyleCnt="2">
        <dgm:presLayoutVars>
          <dgm:chMax val="0"/>
          <dgm:bulletEnabled val="1"/>
        </dgm:presLayoutVars>
      </dgm:prSet>
      <dgm:spPr/>
      <dgm:t>
        <a:bodyPr/>
        <a:lstStyle/>
        <a:p>
          <a:endParaRPr lang="en-US"/>
        </a:p>
      </dgm:t>
    </dgm:pt>
    <dgm:pt modelId="{42EBEEF8-6107-4447-BE12-C7C3DA96DD2E}" type="pres">
      <dgm:prSet presAssocID="{3434B8C2-C5B9-47A3-A5E3-8BA25A616E5B}" presName="childText" presStyleLbl="revTx" presStyleIdx="0" presStyleCnt="2">
        <dgm:presLayoutVars>
          <dgm:bulletEnabled val="1"/>
        </dgm:presLayoutVars>
      </dgm:prSet>
      <dgm:spPr/>
      <dgm:t>
        <a:bodyPr/>
        <a:lstStyle/>
        <a:p>
          <a:endParaRPr lang="en-US"/>
        </a:p>
      </dgm:t>
    </dgm:pt>
    <dgm:pt modelId="{F594FBB7-D6BA-4B96-B3AF-7D42B4179067}" type="pres">
      <dgm:prSet presAssocID="{F1BC6F4C-AEB9-4939-8242-64FD2EA0EB82}" presName="parentText" presStyleLbl="node1" presStyleIdx="1" presStyleCnt="2">
        <dgm:presLayoutVars>
          <dgm:chMax val="0"/>
          <dgm:bulletEnabled val="1"/>
        </dgm:presLayoutVars>
      </dgm:prSet>
      <dgm:spPr/>
      <dgm:t>
        <a:bodyPr/>
        <a:lstStyle/>
        <a:p>
          <a:endParaRPr lang="en-US"/>
        </a:p>
      </dgm:t>
    </dgm:pt>
    <dgm:pt modelId="{7DB48F29-44C0-4ADF-B6F1-9349F510F081}" type="pres">
      <dgm:prSet presAssocID="{F1BC6F4C-AEB9-4939-8242-64FD2EA0EB82}" presName="childText" presStyleLbl="revTx" presStyleIdx="1" presStyleCnt="2">
        <dgm:presLayoutVars>
          <dgm:bulletEnabled val="1"/>
        </dgm:presLayoutVars>
      </dgm:prSet>
      <dgm:spPr/>
      <dgm:t>
        <a:bodyPr/>
        <a:lstStyle/>
        <a:p>
          <a:endParaRPr lang="en-US"/>
        </a:p>
      </dgm:t>
    </dgm:pt>
  </dgm:ptLst>
  <dgm:cxnLst>
    <dgm:cxn modelId="{779F89A2-CD5D-47E3-AD34-C296BEDE0664}" srcId="{626DB1E4-6DFA-442A-A150-2D06F5761661}" destId="{F1BC6F4C-AEB9-4939-8242-64FD2EA0EB82}" srcOrd="1" destOrd="0" parTransId="{483A41A5-44EE-43AA-942A-D10AD127DB20}" sibTransId="{22BF5A39-71ED-4476-9E77-A0D114A84D50}"/>
    <dgm:cxn modelId="{0D21FA90-C611-4577-B712-26DB53799E26}" srcId="{3434B8C2-C5B9-47A3-A5E3-8BA25A616E5B}" destId="{38CC28CD-B3FD-41D4-8913-A99BF0113265}" srcOrd="1" destOrd="0" parTransId="{331794E7-FA76-4046-A4B8-E1BB09EF5E0D}" sibTransId="{16E584AA-7039-4F0B-B50E-194E7F322DAD}"/>
    <dgm:cxn modelId="{F95B944F-C70F-4D4D-BF2D-0F5F4DEB5FDE}" type="presOf" srcId="{3434B8C2-C5B9-47A3-A5E3-8BA25A616E5B}" destId="{7AA20393-C7B3-41F3-8DA9-304A61E76735}" srcOrd="0" destOrd="0" presId="urn:microsoft.com/office/officeart/2005/8/layout/vList2"/>
    <dgm:cxn modelId="{81631176-D429-4EAD-B0B4-9A28D89EF185}" type="presOf" srcId="{1A656E8B-6DA3-44FE-AE03-B14B495E3D04}" destId="{7DB48F29-44C0-4ADF-B6F1-9349F510F081}" srcOrd="0" destOrd="0" presId="urn:microsoft.com/office/officeart/2005/8/layout/vList2"/>
    <dgm:cxn modelId="{75927BEC-E8B1-4788-AFB8-44CC7BCAD34F}" type="presOf" srcId="{E1867FF5-E2C1-4B4E-B7B7-4B45A0768A07}" destId="{7DB48F29-44C0-4ADF-B6F1-9349F510F081}" srcOrd="0" destOrd="1" presId="urn:microsoft.com/office/officeart/2005/8/layout/vList2"/>
    <dgm:cxn modelId="{F7C14B4E-F9BC-4414-BF91-AD0E9BD436BA}" type="presOf" srcId="{F1BC6F4C-AEB9-4939-8242-64FD2EA0EB82}" destId="{F594FBB7-D6BA-4B96-B3AF-7D42B4179067}" srcOrd="0" destOrd="0" presId="urn:microsoft.com/office/officeart/2005/8/layout/vList2"/>
    <dgm:cxn modelId="{5CD583EB-6FC3-4B36-A2C7-3D918E7BCD05}" srcId="{626DB1E4-6DFA-442A-A150-2D06F5761661}" destId="{3434B8C2-C5B9-47A3-A5E3-8BA25A616E5B}" srcOrd="0" destOrd="0" parTransId="{22CD4075-0CDE-4861-9DFC-212C6FA1A075}" sibTransId="{8EA9781E-6C05-4154-937C-BB796DBF4E51}"/>
    <dgm:cxn modelId="{3DD89B1F-88E8-477C-AD5F-487F230E8719}" type="presOf" srcId="{626DB1E4-6DFA-442A-A150-2D06F5761661}" destId="{A7486ACA-2749-43B7-8F8F-70E2EFDAFF96}" srcOrd="0" destOrd="0" presId="urn:microsoft.com/office/officeart/2005/8/layout/vList2"/>
    <dgm:cxn modelId="{44686257-9B17-4ABA-8896-0FC996A27084}" srcId="{F1BC6F4C-AEB9-4939-8242-64FD2EA0EB82}" destId="{1A656E8B-6DA3-44FE-AE03-B14B495E3D04}" srcOrd="0" destOrd="0" parTransId="{C7C1D09E-E933-4AEF-BA3E-4819818FCDEE}" sibTransId="{0F0BCF83-6B70-4A32-BF99-DC28C949CD34}"/>
    <dgm:cxn modelId="{8A7242DD-4CC6-4645-BA61-A2B545EE4CA0}" type="presOf" srcId="{8D7F144B-AF28-48A8-B43D-8DC66877F500}" destId="{42EBEEF8-6107-4447-BE12-C7C3DA96DD2E}" srcOrd="0" destOrd="0" presId="urn:microsoft.com/office/officeart/2005/8/layout/vList2"/>
    <dgm:cxn modelId="{11E5F8B7-926F-453B-9CBA-A209A3E2B386}" srcId="{3434B8C2-C5B9-47A3-A5E3-8BA25A616E5B}" destId="{8D7F144B-AF28-48A8-B43D-8DC66877F500}" srcOrd="0" destOrd="0" parTransId="{7DA60B25-C684-4596-9D41-ED07975B0677}" sibTransId="{2FBEC0B9-9F64-4A5B-850D-F00D3ED23CBC}"/>
    <dgm:cxn modelId="{31B71656-C44B-403A-9CE0-9E0DFAF5B6DB}" type="presOf" srcId="{38CC28CD-B3FD-41D4-8913-A99BF0113265}" destId="{42EBEEF8-6107-4447-BE12-C7C3DA96DD2E}" srcOrd="0" destOrd="1" presId="urn:microsoft.com/office/officeart/2005/8/layout/vList2"/>
    <dgm:cxn modelId="{588AE037-189F-495C-84A2-ABCD3795898A}" srcId="{F1BC6F4C-AEB9-4939-8242-64FD2EA0EB82}" destId="{E1867FF5-E2C1-4B4E-B7B7-4B45A0768A07}" srcOrd="1" destOrd="0" parTransId="{B23951A6-6589-4983-8E6C-2556C25610D0}" sibTransId="{85ED5658-3DF4-435B-BBEF-3BB9210C0DC2}"/>
    <dgm:cxn modelId="{A6398043-DB7C-4752-9D2E-A2002773CF32}" type="presParOf" srcId="{A7486ACA-2749-43B7-8F8F-70E2EFDAFF96}" destId="{7AA20393-C7B3-41F3-8DA9-304A61E76735}" srcOrd="0" destOrd="0" presId="urn:microsoft.com/office/officeart/2005/8/layout/vList2"/>
    <dgm:cxn modelId="{05C66A05-4644-4758-90DC-5E5C1AC1E1D9}" type="presParOf" srcId="{A7486ACA-2749-43B7-8F8F-70E2EFDAFF96}" destId="{42EBEEF8-6107-4447-BE12-C7C3DA96DD2E}" srcOrd="1" destOrd="0" presId="urn:microsoft.com/office/officeart/2005/8/layout/vList2"/>
    <dgm:cxn modelId="{C6755C85-480F-49A4-B568-D576720325B8}" type="presParOf" srcId="{A7486ACA-2749-43B7-8F8F-70E2EFDAFF96}" destId="{F594FBB7-D6BA-4B96-B3AF-7D42B4179067}" srcOrd="2" destOrd="0" presId="urn:microsoft.com/office/officeart/2005/8/layout/vList2"/>
    <dgm:cxn modelId="{6C496618-55FB-4C0B-A55C-CCC9E0CF6B6F}" type="presParOf" srcId="{A7486ACA-2749-43B7-8F8F-70E2EFDAFF96}" destId="{7DB48F29-44C0-4ADF-B6F1-9349F510F08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8B2856-23E6-4829-AB51-DE11D026E38F}" type="doc">
      <dgm:prSet loTypeId="urn:microsoft.com/office/officeart/2008/layout/AlternatingHexagons" loCatId="list" qsTypeId="urn:microsoft.com/office/officeart/2005/8/quickstyle/simple1" qsCatId="simple" csTypeId="urn:microsoft.com/office/officeart/2005/8/colors/colorful3" csCatId="colorful" phldr="1"/>
      <dgm:spPr/>
      <dgm:t>
        <a:bodyPr/>
        <a:lstStyle/>
        <a:p>
          <a:endParaRPr lang="en-US"/>
        </a:p>
      </dgm:t>
    </dgm:pt>
    <dgm:pt modelId="{DCAAF124-03AF-4A92-BC02-77DBBBFD9AEC}">
      <dgm:prSet phldrT="[Text]" custT="1"/>
      <dgm:spPr>
        <a:scene3d>
          <a:camera prst="orthographicFront"/>
          <a:lightRig rig="threePt" dir="t"/>
        </a:scene3d>
        <a:sp3d>
          <a:bevelT/>
        </a:sp3d>
      </dgm:spPr>
      <dgm:t>
        <a:bodyPr/>
        <a:lstStyle/>
        <a:p>
          <a:r>
            <a:rPr lang="en-US" sz="2000" dirty="0" smtClean="0">
              <a:latin typeface="Arial Narrow" panose="020B0606020202030204" pitchFamily="34" charset="0"/>
            </a:rPr>
            <a:t>Crime/Fidelity</a:t>
          </a:r>
          <a:r>
            <a:rPr lang="en-US" sz="1800" dirty="0" smtClean="0">
              <a:latin typeface="Arial Narrow" panose="020B0606020202030204" pitchFamily="34" charset="0"/>
            </a:rPr>
            <a:t> Bond</a:t>
          </a:r>
          <a:endParaRPr lang="en-US" sz="1800" dirty="0">
            <a:latin typeface="Arial Narrow" panose="020B0606020202030204" pitchFamily="34" charset="0"/>
          </a:endParaRPr>
        </a:p>
      </dgm:t>
    </dgm:pt>
    <dgm:pt modelId="{42170472-7CC5-46E0-8E6A-60B86C1FD37B}" type="parTrans" cxnId="{B91DC4B5-743D-4DD7-B62D-31309C42400F}">
      <dgm:prSet/>
      <dgm:spPr/>
      <dgm:t>
        <a:bodyPr/>
        <a:lstStyle/>
        <a:p>
          <a:endParaRPr lang="en-US"/>
        </a:p>
      </dgm:t>
    </dgm:pt>
    <dgm:pt modelId="{CE6B0442-591A-421C-85CD-9A78987910FF}" type="sibTrans" cxnId="{B91DC4B5-743D-4DD7-B62D-31309C42400F}">
      <dgm:prSet/>
      <dgm:spPr>
        <a:scene3d>
          <a:camera prst="orthographicFront"/>
          <a:lightRig rig="threePt" dir="t"/>
        </a:scene3d>
        <a:sp3d>
          <a:bevelT/>
        </a:sp3d>
      </dgm:spPr>
      <dgm:t>
        <a:bodyPr/>
        <a:lstStyle/>
        <a:p>
          <a:r>
            <a:rPr lang="en-US" dirty="0" smtClean="0">
              <a:latin typeface="Arial Narrow" panose="020B0606020202030204" pitchFamily="34" charset="0"/>
            </a:rPr>
            <a:t>Accident</a:t>
          </a:r>
        </a:p>
      </dgm:t>
    </dgm:pt>
    <dgm:pt modelId="{ED512161-CFC7-4A74-91F5-340CEEEEC2DD}">
      <dgm:prSet phldrT="[Text]" custT="1"/>
      <dgm:spPr>
        <a:scene3d>
          <a:camera prst="orthographicFront"/>
          <a:lightRig rig="threePt" dir="t"/>
        </a:scene3d>
        <a:sp3d>
          <a:bevelT/>
        </a:sp3d>
      </dgm:spPr>
      <dgm:t>
        <a:bodyPr/>
        <a:lstStyle/>
        <a:p>
          <a:r>
            <a:rPr lang="en-US" sz="1800" dirty="0" smtClean="0">
              <a:latin typeface="Arial Narrow" panose="020B0606020202030204" pitchFamily="34" charset="0"/>
            </a:rPr>
            <a:t>Property</a:t>
          </a:r>
          <a:endParaRPr lang="en-US" sz="1600" dirty="0" smtClean="0">
            <a:latin typeface="Arial Narrow" panose="020B0606020202030204" pitchFamily="34" charset="0"/>
          </a:endParaRPr>
        </a:p>
      </dgm:t>
    </dgm:pt>
    <dgm:pt modelId="{340C9D89-11FF-4A74-A30D-289C270A3686}" type="parTrans" cxnId="{51806BA2-9D34-4A62-A0F4-D9215456BC25}">
      <dgm:prSet/>
      <dgm:spPr/>
      <dgm:t>
        <a:bodyPr/>
        <a:lstStyle/>
        <a:p>
          <a:endParaRPr lang="en-US"/>
        </a:p>
      </dgm:t>
    </dgm:pt>
    <dgm:pt modelId="{5287FEE4-0AD2-4ECF-8C0A-994CEA6A924C}" type="sibTrans" cxnId="{51806BA2-9D34-4A62-A0F4-D9215456BC25}">
      <dgm:prSet/>
      <dgm:spPr>
        <a:scene3d>
          <a:camera prst="orthographicFront"/>
          <a:lightRig rig="threePt" dir="t"/>
        </a:scene3d>
        <a:sp3d>
          <a:bevelT/>
        </a:sp3d>
      </dgm:spPr>
      <dgm:t>
        <a:bodyPr/>
        <a:lstStyle/>
        <a:p>
          <a:r>
            <a:rPr lang="en-US" dirty="0" smtClean="0">
              <a:latin typeface="Arial Narrow" panose="020B0606020202030204" pitchFamily="34" charset="0"/>
            </a:rPr>
            <a:t>Workers’ Comp</a:t>
          </a:r>
          <a:endParaRPr lang="en-US" dirty="0">
            <a:latin typeface="Arial Narrow" panose="020B0606020202030204" pitchFamily="34" charset="0"/>
          </a:endParaRPr>
        </a:p>
      </dgm:t>
    </dgm:pt>
    <dgm:pt modelId="{CC44C637-8D0F-4659-880C-BFD86F9DC002}">
      <dgm:prSet phldrT="[Text]" custT="1"/>
      <dgm:spPr>
        <a:scene3d>
          <a:camera prst="orthographicFront"/>
          <a:lightRig rig="threePt" dir="t"/>
        </a:scene3d>
        <a:sp3d>
          <a:bevelT/>
        </a:sp3d>
      </dgm:spPr>
      <dgm:t>
        <a:bodyPr/>
        <a:lstStyle/>
        <a:p>
          <a:r>
            <a:rPr lang="en-US" sz="2400" dirty="0" smtClean="0">
              <a:latin typeface="Arial Narrow" panose="020B0606020202030204" pitchFamily="34" charset="0"/>
            </a:rPr>
            <a:t>Auto</a:t>
          </a:r>
          <a:endParaRPr lang="en-US" sz="2000" dirty="0">
            <a:latin typeface="Arial Narrow" panose="020B0606020202030204" pitchFamily="34" charset="0"/>
          </a:endParaRPr>
        </a:p>
      </dgm:t>
    </dgm:pt>
    <dgm:pt modelId="{101A395D-21E6-4F36-A13D-2A3CD5EE039D}" type="parTrans" cxnId="{83A8DA3C-0A9F-4685-AD17-F3E09A804A69}">
      <dgm:prSet/>
      <dgm:spPr/>
      <dgm:t>
        <a:bodyPr/>
        <a:lstStyle/>
        <a:p>
          <a:endParaRPr lang="en-US"/>
        </a:p>
      </dgm:t>
    </dgm:pt>
    <dgm:pt modelId="{33195643-F9B1-4215-8841-7A10E2064C55}" type="sibTrans" cxnId="{83A8DA3C-0A9F-4685-AD17-F3E09A804A69}">
      <dgm:prSet custT="1"/>
      <dgm:spPr>
        <a:scene3d>
          <a:camera prst="orthographicFront"/>
          <a:lightRig rig="threePt" dir="t"/>
        </a:scene3d>
        <a:sp3d>
          <a:bevelT/>
        </a:sp3d>
      </dgm:spPr>
      <dgm:t>
        <a:bodyPr/>
        <a:lstStyle/>
        <a:p>
          <a:r>
            <a:rPr lang="en-US" sz="2400" dirty="0" smtClean="0">
              <a:latin typeface="Arial Narrow" panose="020B0606020202030204" pitchFamily="34" charset="0"/>
            </a:rPr>
            <a:t>Travel</a:t>
          </a:r>
          <a:endParaRPr lang="en-US" sz="2400" dirty="0">
            <a:latin typeface="Arial Narrow" panose="020B0606020202030204" pitchFamily="34" charset="0"/>
          </a:endParaRPr>
        </a:p>
      </dgm:t>
    </dgm:pt>
    <dgm:pt modelId="{DBBFF575-CBF1-45E1-A3B4-46458F26B441}">
      <dgm:prSet phldrT="[Text]" custT="1"/>
      <dgm:spPr>
        <a:scene3d>
          <a:camera prst="orthographicFront"/>
          <a:lightRig rig="threePt" dir="t"/>
        </a:scene3d>
        <a:sp3d>
          <a:bevelT/>
        </a:sp3d>
      </dgm:spPr>
      <dgm:t>
        <a:bodyPr/>
        <a:lstStyle/>
        <a:p>
          <a:r>
            <a:rPr lang="en-US" sz="1450" b="1" dirty="0" smtClean="0">
              <a:latin typeface="Arial Narrow" panose="020B0606020202030204" pitchFamily="34" charset="0"/>
            </a:rPr>
            <a:t>Watercraft</a:t>
          </a:r>
          <a:endParaRPr lang="en-US" sz="1450" b="1" dirty="0">
            <a:latin typeface="Arial Narrow" panose="020B0606020202030204" pitchFamily="34" charset="0"/>
          </a:endParaRPr>
        </a:p>
      </dgm:t>
    </dgm:pt>
    <dgm:pt modelId="{F03E1036-0B9C-466A-8DFA-87EAAEC45FC7}" type="parTrans" cxnId="{7490CA9F-3302-4245-8030-54E15FD4B081}">
      <dgm:prSet/>
      <dgm:spPr/>
      <dgm:t>
        <a:bodyPr/>
        <a:lstStyle/>
        <a:p>
          <a:endParaRPr lang="en-US"/>
        </a:p>
      </dgm:t>
    </dgm:pt>
    <dgm:pt modelId="{2AE9C794-CCB9-41B0-AD17-1BAD88C3031D}" type="sibTrans" cxnId="{7490CA9F-3302-4245-8030-54E15FD4B081}">
      <dgm:prSet custT="1"/>
      <dgm:spPr>
        <a:scene3d>
          <a:camera prst="orthographicFront"/>
          <a:lightRig rig="threePt" dir="t"/>
        </a:scene3d>
        <a:sp3d>
          <a:bevelT/>
        </a:sp3d>
      </dgm:spPr>
      <dgm:t>
        <a:bodyPr/>
        <a:lstStyle/>
        <a:p>
          <a:r>
            <a:rPr lang="en-US" sz="2400" dirty="0" smtClean="0">
              <a:latin typeface="Arial Narrow" panose="020B0606020202030204" pitchFamily="34" charset="0"/>
            </a:rPr>
            <a:t>Aircraft</a:t>
          </a:r>
          <a:endParaRPr lang="en-US" sz="2400" dirty="0">
            <a:latin typeface="Arial Narrow" panose="020B0606020202030204" pitchFamily="34" charset="0"/>
          </a:endParaRPr>
        </a:p>
      </dgm:t>
    </dgm:pt>
    <dgm:pt modelId="{113A5B8F-D3CE-4F14-9998-8A8F7A48C7E9}" type="pres">
      <dgm:prSet presAssocID="{768B2856-23E6-4829-AB51-DE11D026E38F}" presName="Name0" presStyleCnt="0">
        <dgm:presLayoutVars>
          <dgm:chMax/>
          <dgm:chPref/>
          <dgm:dir/>
          <dgm:animLvl val="lvl"/>
        </dgm:presLayoutVars>
      </dgm:prSet>
      <dgm:spPr/>
      <dgm:t>
        <a:bodyPr/>
        <a:lstStyle/>
        <a:p>
          <a:endParaRPr lang="en-US"/>
        </a:p>
      </dgm:t>
    </dgm:pt>
    <dgm:pt modelId="{E0E1542C-4614-498C-9BA0-D3BE1E12662C}" type="pres">
      <dgm:prSet presAssocID="{DCAAF124-03AF-4A92-BC02-77DBBBFD9AEC}" presName="composite" presStyleCnt="0"/>
      <dgm:spPr/>
    </dgm:pt>
    <dgm:pt modelId="{67409732-2B0A-41C9-9F4B-CFE3BF277C82}" type="pres">
      <dgm:prSet presAssocID="{DCAAF124-03AF-4A92-BC02-77DBBBFD9AEC}" presName="Parent1" presStyleLbl="node1" presStyleIdx="0" presStyleCnt="8" custLinFactNeighborX="-1355" custLinFactNeighborY="-3532">
        <dgm:presLayoutVars>
          <dgm:chMax val="1"/>
          <dgm:chPref val="1"/>
          <dgm:bulletEnabled val="1"/>
        </dgm:presLayoutVars>
      </dgm:prSet>
      <dgm:spPr/>
      <dgm:t>
        <a:bodyPr/>
        <a:lstStyle/>
        <a:p>
          <a:endParaRPr lang="en-US"/>
        </a:p>
      </dgm:t>
    </dgm:pt>
    <dgm:pt modelId="{648767D8-FD76-463A-B868-C668C3F0EDFD}" type="pres">
      <dgm:prSet presAssocID="{DCAAF124-03AF-4A92-BC02-77DBBBFD9AEC}" presName="Childtext1" presStyleLbl="revTx" presStyleIdx="0" presStyleCnt="4">
        <dgm:presLayoutVars>
          <dgm:chMax val="0"/>
          <dgm:chPref val="0"/>
          <dgm:bulletEnabled val="1"/>
        </dgm:presLayoutVars>
      </dgm:prSet>
      <dgm:spPr/>
      <dgm:t>
        <a:bodyPr/>
        <a:lstStyle/>
        <a:p>
          <a:endParaRPr lang="en-US"/>
        </a:p>
      </dgm:t>
    </dgm:pt>
    <dgm:pt modelId="{E770D4D5-2FD3-4BE2-9C4C-90845E7FCDBE}" type="pres">
      <dgm:prSet presAssocID="{DCAAF124-03AF-4A92-BC02-77DBBBFD9AEC}" presName="BalanceSpacing" presStyleCnt="0"/>
      <dgm:spPr/>
    </dgm:pt>
    <dgm:pt modelId="{8E0095EF-6261-4A3C-B463-E2543DE9F5A7}" type="pres">
      <dgm:prSet presAssocID="{DCAAF124-03AF-4A92-BC02-77DBBBFD9AEC}" presName="BalanceSpacing1" presStyleCnt="0"/>
      <dgm:spPr/>
    </dgm:pt>
    <dgm:pt modelId="{FC5B29C8-7C09-435B-BE2E-7DF9416EFCC3}" type="pres">
      <dgm:prSet presAssocID="{CE6B0442-591A-421C-85CD-9A78987910FF}" presName="Accent1Text" presStyleLbl="node1" presStyleIdx="1" presStyleCnt="8" custLinFactNeighborX="1568" custLinFactNeighborY="-2809"/>
      <dgm:spPr/>
      <dgm:t>
        <a:bodyPr/>
        <a:lstStyle/>
        <a:p>
          <a:endParaRPr lang="en-US"/>
        </a:p>
      </dgm:t>
    </dgm:pt>
    <dgm:pt modelId="{4EF2FEB1-895C-49ED-9119-E3C955D91D3F}" type="pres">
      <dgm:prSet presAssocID="{CE6B0442-591A-421C-85CD-9A78987910FF}" presName="spaceBetweenRectangles" presStyleCnt="0"/>
      <dgm:spPr/>
    </dgm:pt>
    <dgm:pt modelId="{0F629AD4-6E13-4FEE-99F3-1B419160225A}" type="pres">
      <dgm:prSet presAssocID="{ED512161-CFC7-4A74-91F5-340CEEEEC2DD}" presName="composite" presStyleCnt="0"/>
      <dgm:spPr/>
    </dgm:pt>
    <dgm:pt modelId="{25613C6F-6425-4461-941C-4FAFD6E31DC4}" type="pres">
      <dgm:prSet presAssocID="{ED512161-CFC7-4A74-91F5-340CEEEEC2DD}" presName="Parent1" presStyleLbl="node1" presStyleIdx="2" presStyleCnt="8">
        <dgm:presLayoutVars>
          <dgm:chMax val="1"/>
          <dgm:chPref val="1"/>
          <dgm:bulletEnabled val="1"/>
        </dgm:presLayoutVars>
      </dgm:prSet>
      <dgm:spPr/>
      <dgm:t>
        <a:bodyPr/>
        <a:lstStyle/>
        <a:p>
          <a:endParaRPr lang="en-US"/>
        </a:p>
      </dgm:t>
    </dgm:pt>
    <dgm:pt modelId="{8419672C-1E23-457C-A6DC-107EB5F5BB15}" type="pres">
      <dgm:prSet presAssocID="{ED512161-CFC7-4A74-91F5-340CEEEEC2DD}" presName="Childtext1" presStyleLbl="revTx" presStyleIdx="1" presStyleCnt="4">
        <dgm:presLayoutVars>
          <dgm:chMax val="0"/>
          <dgm:chPref val="0"/>
          <dgm:bulletEnabled val="1"/>
        </dgm:presLayoutVars>
      </dgm:prSet>
      <dgm:spPr>
        <a:scene3d>
          <a:camera prst="orthographicFront"/>
          <a:lightRig rig="threePt" dir="t"/>
        </a:scene3d>
        <a:sp3d>
          <a:bevelT/>
        </a:sp3d>
      </dgm:spPr>
      <dgm:t>
        <a:bodyPr/>
        <a:lstStyle/>
        <a:p>
          <a:endParaRPr lang="en-US"/>
        </a:p>
      </dgm:t>
    </dgm:pt>
    <dgm:pt modelId="{972015FD-F692-42B7-8F08-2E5982BE892B}" type="pres">
      <dgm:prSet presAssocID="{ED512161-CFC7-4A74-91F5-340CEEEEC2DD}" presName="BalanceSpacing" presStyleCnt="0"/>
      <dgm:spPr/>
    </dgm:pt>
    <dgm:pt modelId="{85852551-2201-4F94-B080-E4AB63929DEC}" type="pres">
      <dgm:prSet presAssocID="{ED512161-CFC7-4A74-91F5-340CEEEEC2DD}" presName="BalanceSpacing1" presStyleCnt="0"/>
      <dgm:spPr/>
    </dgm:pt>
    <dgm:pt modelId="{14A07596-53AD-49DE-A81C-6AE63FEBE6D6}" type="pres">
      <dgm:prSet presAssocID="{5287FEE4-0AD2-4ECF-8C0A-994CEA6A924C}" presName="Accent1Text" presStyleLbl="node1" presStyleIdx="3" presStyleCnt="8"/>
      <dgm:spPr/>
      <dgm:t>
        <a:bodyPr/>
        <a:lstStyle/>
        <a:p>
          <a:endParaRPr lang="en-US"/>
        </a:p>
      </dgm:t>
    </dgm:pt>
    <dgm:pt modelId="{A2058E4D-5506-4BF7-85AA-DE5DE678E618}" type="pres">
      <dgm:prSet presAssocID="{5287FEE4-0AD2-4ECF-8C0A-994CEA6A924C}" presName="spaceBetweenRectangles" presStyleCnt="0"/>
      <dgm:spPr/>
    </dgm:pt>
    <dgm:pt modelId="{AFA3169D-A748-4E96-BAE9-CA199E05330A}" type="pres">
      <dgm:prSet presAssocID="{CC44C637-8D0F-4659-880C-BFD86F9DC002}" presName="composite" presStyleCnt="0"/>
      <dgm:spPr/>
    </dgm:pt>
    <dgm:pt modelId="{20E1AF8A-DBD8-4CC4-9480-F64690349815}" type="pres">
      <dgm:prSet presAssocID="{CC44C637-8D0F-4659-880C-BFD86F9DC002}" presName="Parent1" presStyleLbl="node1" presStyleIdx="4" presStyleCnt="8">
        <dgm:presLayoutVars>
          <dgm:chMax val="1"/>
          <dgm:chPref val="1"/>
          <dgm:bulletEnabled val="1"/>
        </dgm:presLayoutVars>
      </dgm:prSet>
      <dgm:spPr/>
      <dgm:t>
        <a:bodyPr/>
        <a:lstStyle/>
        <a:p>
          <a:endParaRPr lang="en-US"/>
        </a:p>
      </dgm:t>
    </dgm:pt>
    <dgm:pt modelId="{D7D8327C-497D-4B51-A40C-1827C8BCC1D6}" type="pres">
      <dgm:prSet presAssocID="{CC44C637-8D0F-4659-880C-BFD86F9DC002}" presName="Childtext1" presStyleLbl="revTx" presStyleIdx="2" presStyleCnt="4">
        <dgm:presLayoutVars>
          <dgm:chMax val="0"/>
          <dgm:chPref val="0"/>
          <dgm:bulletEnabled val="1"/>
        </dgm:presLayoutVars>
      </dgm:prSet>
      <dgm:spPr>
        <a:scene3d>
          <a:camera prst="orthographicFront"/>
          <a:lightRig rig="threePt" dir="t"/>
        </a:scene3d>
        <a:sp3d>
          <a:bevelT/>
        </a:sp3d>
      </dgm:spPr>
      <dgm:t>
        <a:bodyPr/>
        <a:lstStyle/>
        <a:p>
          <a:endParaRPr lang="en-US"/>
        </a:p>
      </dgm:t>
    </dgm:pt>
    <dgm:pt modelId="{A895B84E-077B-43A7-8860-D67593D2B768}" type="pres">
      <dgm:prSet presAssocID="{CC44C637-8D0F-4659-880C-BFD86F9DC002}" presName="BalanceSpacing" presStyleCnt="0"/>
      <dgm:spPr/>
    </dgm:pt>
    <dgm:pt modelId="{F2B9AD8C-E8DF-4A7C-8F41-5F9691C0FC85}" type="pres">
      <dgm:prSet presAssocID="{CC44C637-8D0F-4659-880C-BFD86F9DC002}" presName="BalanceSpacing1" presStyleCnt="0"/>
      <dgm:spPr/>
    </dgm:pt>
    <dgm:pt modelId="{A58E3322-24DE-4E30-94EA-E61BBEA59588}" type="pres">
      <dgm:prSet presAssocID="{33195643-F9B1-4215-8841-7A10E2064C55}" presName="Accent1Text" presStyleLbl="node1" presStyleIdx="5" presStyleCnt="8"/>
      <dgm:spPr/>
      <dgm:t>
        <a:bodyPr/>
        <a:lstStyle/>
        <a:p>
          <a:endParaRPr lang="en-US"/>
        </a:p>
      </dgm:t>
    </dgm:pt>
    <dgm:pt modelId="{421894A3-1EC8-4096-9354-2F0730F26663}" type="pres">
      <dgm:prSet presAssocID="{33195643-F9B1-4215-8841-7A10E2064C55}" presName="spaceBetweenRectangles" presStyleCnt="0"/>
      <dgm:spPr/>
    </dgm:pt>
    <dgm:pt modelId="{6228C7F3-C907-4B5E-BB0D-5FACB0EF9ACD}" type="pres">
      <dgm:prSet presAssocID="{DBBFF575-CBF1-45E1-A3B4-46458F26B441}" presName="composite" presStyleCnt="0"/>
      <dgm:spPr/>
    </dgm:pt>
    <dgm:pt modelId="{63AC6645-98A1-4CD4-A7A3-22EF18729304}" type="pres">
      <dgm:prSet presAssocID="{DBBFF575-CBF1-45E1-A3B4-46458F26B441}" presName="Parent1" presStyleLbl="node1" presStyleIdx="6" presStyleCnt="8" custLinFactX="-10317" custLinFactY="-70497" custLinFactNeighborX="-100000" custLinFactNeighborY="-100000">
        <dgm:presLayoutVars>
          <dgm:chMax val="1"/>
          <dgm:chPref val="1"/>
          <dgm:bulletEnabled val="1"/>
        </dgm:presLayoutVars>
      </dgm:prSet>
      <dgm:spPr/>
      <dgm:t>
        <a:bodyPr/>
        <a:lstStyle/>
        <a:p>
          <a:endParaRPr lang="en-US"/>
        </a:p>
      </dgm:t>
    </dgm:pt>
    <dgm:pt modelId="{C8AA3335-3F2B-47DC-AD12-0CDC626B7703}" type="pres">
      <dgm:prSet presAssocID="{DBBFF575-CBF1-45E1-A3B4-46458F26B441}" presName="Childtext1" presStyleLbl="revTx" presStyleIdx="3" presStyleCnt="4">
        <dgm:presLayoutVars>
          <dgm:chMax val="0"/>
          <dgm:chPref val="0"/>
          <dgm:bulletEnabled val="1"/>
        </dgm:presLayoutVars>
      </dgm:prSet>
      <dgm:spPr>
        <a:scene3d>
          <a:camera prst="orthographicFront"/>
          <a:lightRig rig="threePt" dir="t"/>
        </a:scene3d>
        <a:sp3d>
          <a:bevelT/>
        </a:sp3d>
      </dgm:spPr>
    </dgm:pt>
    <dgm:pt modelId="{B8C5653A-D468-4787-905C-5D7B8BD153FA}" type="pres">
      <dgm:prSet presAssocID="{DBBFF575-CBF1-45E1-A3B4-46458F26B441}" presName="BalanceSpacing" presStyleCnt="0"/>
      <dgm:spPr/>
    </dgm:pt>
    <dgm:pt modelId="{AF37772F-669D-40D1-A13F-A621851B4AE6}" type="pres">
      <dgm:prSet presAssocID="{DBBFF575-CBF1-45E1-A3B4-46458F26B441}" presName="BalanceSpacing1" presStyleCnt="0"/>
      <dgm:spPr/>
    </dgm:pt>
    <dgm:pt modelId="{582B9BB6-D723-4248-8E24-76A7BA85179E}" type="pres">
      <dgm:prSet presAssocID="{2AE9C794-CCB9-41B0-AD17-1BAD88C3031D}" presName="Accent1Text" presStyleLbl="node1" presStyleIdx="7" presStyleCnt="8" custLinFactNeighborX="59558" custLinFactNeighborY="-85236"/>
      <dgm:spPr/>
      <dgm:t>
        <a:bodyPr/>
        <a:lstStyle/>
        <a:p>
          <a:endParaRPr lang="en-US"/>
        </a:p>
      </dgm:t>
    </dgm:pt>
  </dgm:ptLst>
  <dgm:cxnLst>
    <dgm:cxn modelId="{FF82F87C-6963-43D1-9D6B-3191C4C8209F}" type="presOf" srcId="{DCAAF124-03AF-4A92-BC02-77DBBBFD9AEC}" destId="{67409732-2B0A-41C9-9F4B-CFE3BF277C82}" srcOrd="0" destOrd="0" presId="urn:microsoft.com/office/officeart/2008/layout/AlternatingHexagons"/>
    <dgm:cxn modelId="{7490CA9F-3302-4245-8030-54E15FD4B081}" srcId="{768B2856-23E6-4829-AB51-DE11D026E38F}" destId="{DBBFF575-CBF1-45E1-A3B4-46458F26B441}" srcOrd="3" destOrd="0" parTransId="{F03E1036-0B9C-466A-8DFA-87EAAEC45FC7}" sibTransId="{2AE9C794-CCB9-41B0-AD17-1BAD88C3031D}"/>
    <dgm:cxn modelId="{DEF271E0-BD46-48CC-AC61-65ADA4EEECFB}" type="presOf" srcId="{ED512161-CFC7-4A74-91F5-340CEEEEC2DD}" destId="{25613C6F-6425-4461-941C-4FAFD6E31DC4}" srcOrd="0" destOrd="0" presId="urn:microsoft.com/office/officeart/2008/layout/AlternatingHexagons"/>
    <dgm:cxn modelId="{360FD953-154D-4148-A7F8-99DBA04AEEF1}" type="presOf" srcId="{768B2856-23E6-4829-AB51-DE11D026E38F}" destId="{113A5B8F-D3CE-4F14-9998-8A8F7A48C7E9}" srcOrd="0" destOrd="0" presId="urn:microsoft.com/office/officeart/2008/layout/AlternatingHexagons"/>
    <dgm:cxn modelId="{B91DC4B5-743D-4DD7-B62D-31309C42400F}" srcId="{768B2856-23E6-4829-AB51-DE11D026E38F}" destId="{DCAAF124-03AF-4A92-BC02-77DBBBFD9AEC}" srcOrd="0" destOrd="0" parTransId="{42170472-7CC5-46E0-8E6A-60B86C1FD37B}" sibTransId="{CE6B0442-591A-421C-85CD-9A78987910FF}"/>
    <dgm:cxn modelId="{A12D361C-B5C2-4DA0-B039-CB08432024FA}" type="presOf" srcId="{33195643-F9B1-4215-8841-7A10E2064C55}" destId="{A58E3322-24DE-4E30-94EA-E61BBEA59588}" srcOrd="0" destOrd="0" presId="urn:microsoft.com/office/officeart/2008/layout/AlternatingHexagons"/>
    <dgm:cxn modelId="{10D01F6C-AA48-476D-A933-4E8FD858E11D}" type="presOf" srcId="{DBBFF575-CBF1-45E1-A3B4-46458F26B441}" destId="{63AC6645-98A1-4CD4-A7A3-22EF18729304}" srcOrd="0" destOrd="0" presId="urn:microsoft.com/office/officeart/2008/layout/AlternatingHexagons"/>
    <dgm:cxn modelId="{83A8DA3C-0A9F-4685-AD17-F3E09A804A69}" srcId="{768B2856-23E6-4829-AB51-DE11D026E38F}" destId="{CC44C637-8D0F-4659-880C-BFD86F9DC002}" srcOrd="2" destOrd="0" parTransId="{101A395D-21E6-4F36-A13D-2A3CD5EE039D}" sibTransId="{33195643-F9B1-4215-8841-7A10E2064C55}"/>
    <dgm:cxn modelId="{51806BA2-9D34-4A62-A0F4-D9215456BC25}" srcId="{768B2856-23E6-4829-AB51-DE11D026E38F}" destId="{ED512161-CFC7-4A74-91F5-340CEEEEC2DD}" srcOrd="1" destOrd="0" parTransId="{340C9D89-11FF-4A74-A30D-289C270A3686}" sibTransId="{5287FEE4-0AD2-4ECF-8C0A-994CEA6A924C}"/>
    <dgm:cxn modelId="{5CA352EB-B9DE-496D-B64C-27D9369FFD0A}" type="presOf" srcId="{CC44C637-8D0F-4659-880C-BFD86F9DC002}" destId="{20E1AF8A-DBD8-4CC4-9480-F64690349815}" srcOrd="0" destOrd="0" presId="urn:microsoft.com/office/officeart/2008/layout/AlternatingHexagons"/>
    <dgm:cxn modelId="{BFC2C3E6-1367-4C4D-BA94-508165FCD06A}" type="presOf" srcId="{2AE9C794-CCB9-41B0-AD17-1BAD88C3031D}" destId="{582B9BB6-D723-4248-8E24-76A7BA85179E}" srcOrd="0" destOrd="0" presId="urn:microsoft.com/office/officeart/2008/layout/AlternatingHexagons"/>
    <dgm:cxn modelId="{EBBF3207-4853-46EE-BF97-7FF26F63D5F5}" type="presOf" srcId="{5287FEE4-0AD2-4ECF-8C0A-994CEA6A924C}" destId="{14A07596-53AD-49DE-A81C-6AE63FEBE6D6}" srcOrd="0" destOrd="0" presId="urn:microsoft.com/office/officeart/2008/layout/AlternatingHexagons"/>
    <dgm:cxn modelId="{0C1AADFB-C771-44B2-9891-316F88F6FD28}" type="presOf" srcId="{CE6B0442-591A-421C-85CD-9A78987910FF}" destId="{FC5B29C8-7C09-435B-BE2E-7DF9416EFCC3}" srcOrd="0" destOrd="0" presId="urn:microsoft.com/office/officeart/2008/layout/AlternatingHexagons"/>
    <dgm:cxn modelId="{8317C04D-A88C-4A54-9C12-1CD53503FF36}" type="presParOf" srcId="{113A5B8F-D3CE-4F14-9998-8A8F7A48C7E9}" destId="{E0E1542C-4614-498C-9BA0-D3BE1E12662C}" srcOrd="0" destOrd="0" presId="urn:microsoft.com/office/officeart/2008/layout/AlternatingHexagons"/>
    <dgm:cxn modelId="{489086C5-0106-45AA-93F0-2ADF0DDF62F6}" type="presParOf" srcId="{E0E1542C-4614-498C-9BA0-D3BE1E12662C}" destId="{67409732-2B0A-41C9-9F4B-CFE3BF277C82}" srcOrd="0" destOrd="0" presId="urn:microsoft.com/office/officeart/2008/layout/AlternatingHexagons"/>
    <dgm:cxn modelId="{DC179A8D-60DD-4247-8C94-FB6BC2989CE7}" type="presParOf" srcId="{E0E1542C-4614-498C-9BA0-D3BE1E12662C}" destId="{648767D8-FD76-463A-B868-C668C3F0EDFD}" srcOrd="1" destOrd="0" presId="urn:microsoft.com/office/officeart/2008/layout/AlternatingHexagons"/>
    <dgm:cxn modelId="{EACE700A-0A1D-47F7-9CFB-50D918635ADE}" type="presParOf" srcId="{E0E1542C-4614-498C-9BA0-D3BE1E12662C}" destId="{E770D4D5-2FD3-4BE2-9C4C-90845E7FCDBE}" srcOrd="2" destOrd="0" presId="urn:microsoft.com/office/officeart/2008/layout/AlternatingHexagons"/>
    <dgm:cxn modelId="{C974936E-CF03-4EAD-8912-FC4FB3D72A1B}" type="presParOf" srcId="{E0E1542C-4614-498C-9BA0-D3BE1E12662C}" destId="{8E0095EF-6261-4A3C-B463-E2543DE9F5A7}" srcOrd="3" destOrd="0" presId="urn:microsoft.com/office/officeart/2008/layout/AlternatingHexagons"/>
    <dgm:cxn modelId="{9BAF43D4-60D5-4AF4-BBAF-5E9A44371976}" type="presParOf" srcId="{E0E1542C-4614-498C-9BA0-D3BE1E12662C}" destId="{FC5B29C8-7C09-435B-BE2E-7DF9416EFCC3}" srcOrd="4" destOrd="0" presId="urn:microsoft.com/office/officeart/2008/layout/AlternatingHexagons"/>
    <dgm:cxn modelId="{336C40E3-2160-4541-8729-5D330633B673}" type="presParOf" srcId="{113A5B8F-D3CE-4F14-9998-8A8F7A48C7E9}" destId="{4EF2FEB1-895C-49ED-9119-E3C955D91D3F}" srcOrd="1" destOrd="0" presId="urn:microsoft.com/office/officeart/2008/layout/AlternatingHexagons"/>
    <dgm:cxn modelId="{D953EBE9-2080-4A91-AF72-2AFD73A191D1}" type="presParOf" srcId="{113A5B8F-D3CE-4F14-9998-8A8F7A48C7E9}" destId="{0F629AD4-6E13-4FEE-99F3-1B419160225A}" srcOrd="2" destOrd="0" presId="urn:microsoft.com/office/officeart/2008/layout/AlternatingHexagons"/>
    <dgm:cxn modelId="{43315DF2-D5D6-447F-84F4-EA8C6435AF72}" type="presParOf" srcId="{0F629AD4-6E13-4FEE-99F3-1B419160225A}" destId="{25613C6F-6425-4461-941C-4FAFD6E31DC4}" srcOrd="0" destOrd="0" presId="urn:microsoft.com/office/officeart/2008/layout/AlternatingHexagons"/>
    <dgm:cxn modelId="{4E01F829-D516-4059-B3B6-7B8B09183CE6}" type="presParOf" srcId="{0F629AD4-6E13-4FEE-99F3-1B419160225A}" destId="{8419672C-1E23-457C-A6DC-107EB5F5BB15}" srcOrd="1" destOrd="0" presId="urn:microsoft.com/office/officeart/2008/layout/AlternatingHexagons"/>
    <dgm:cxn modelId="{6733E965-C0A0-4EC4-8459-9092DED98A7D}" type="presParOf" srcId="{0F629AD4-6E13-4FEE-99F3-1B419160225A}" destId="{972015FD-F692-42B7-8F08-2E5982BE892B}" srcOrd="2" destOrd="0" presId="urn:microsoft.com/office/officeart/2008/layout/AlternatingHexagons"/>
    <dgm:cxn modelId="{FAF9C2BA-8252-4A36-BB11-AEF24D2B0453}" type="presParOf" srcId="{0F629AD4-6E13-4FEE-99F3-1B419160225A}" destId="{85852551-2201-4F94-B080-E4AB63929DEC}" srcOrd="3" destOrd="0" presId="urn:microsoft.com/office/officeart/2008/layout/AlternatingHexagons"/>
    <dgm:cxn modelId="{163353E5-9055-471F-ADCB-207AC2E2E5DE}" type="presParOf" srcId="{0F629AD4-6E13-4FEE-99F3-1B419160225A}" destId="{14A07596-53AD-49DE-A81C-6AE63FEBE6D6}" srcOrd="4" destOrd="0" presId="urn:microsoft.com/office/officeart/2008/layout/AlternatingHexagons"/>
    <dgm:cxn modelId="{4546AF4B-8CCE-4054-BD2C-E39C81B7602D}" type="presParOf" srcId="{113A5B8F-D3CE-4F14-9998-8A8F7A48C7E9}" destId="{A2058E4D-5506-4BF7-85AA-DE5DE678E618}" srcOrd="3" destOrd="0" presId="urn:microsoft.com/office/officeart/2008/layout/AlternatingHexagons"/>
    <dgm:cxn modelId="{A49DB25D-AB7A-4192-8224-D65487EF66E1}" type="presParOf" srcId="{113A5B8F-D3CE-4F14-9998-8A8F7A48C7E9}" destId="{AFA3169D-A748-4E96-BAE9-CA199E05330A}" srcOrd="4" destOrd="0" presId="urn:microsoft.com/office/officeart/2008/layout/AlternatingHexagons"/>
    <dgm:cxn modelId="{9A3407F4-E6C6-40AF-9342-B2B44274E7A4}" type="presParOf" srcId="{AFA3169D-A748-4E96-BAE9-CA199E05330A}" destId="{20E1AF8A-DBD8-4CC4-9480-F64690349815}" srcOrd="0" destOrd="0" presId="urn:microsoft.com/office/officeart/2008/layout/AlternatingHexagons"/>
    <dgm:cxn modelId="{52147836-5C73-42A0-85DF-CFD3A0B7A653}" type="presParOf" srcId="{AFA3169D-A748-4E96-BAE9-CA199E05330A}" destId="{D7D8327C-497D-4B51-A40C-1827C8BCC1D6}" srcOrd="1" destOrd="0" presId="urn:microsoft.com/office/officeart/2008/layout/AlternatingHexagons"/>
    <dgm:cxn modelId="{500C0843-70D5-45ED-B87B-6D56B0060870}" type="presParOf" srcId="{AFA3169D-A748-4E96-BAE9-CA199E05330A}" destId="{A895B84E-077B-43A7-8860-D67593D2B768}" srcOrd="2" destOrd="0" presId="urn:microsoft.com/office/officeart/2008/layout/AlternatingHexagons"/>
    <dgm:cxn modelId="{59A3C200-88C3-4C2D-BE56-4E78E4E1BAF3}" type="presParOf" srcId="{AFA3169D-A748-4E96-BAE9-CA199E05330A}" destId="{F2B9AD8C-E8DF-4A7C-8F41-5F9691C0FC85}" srcOrd="3" destOrd="0" presId="urn:microsoft.com/office/officeart/2008/layout/AlternatingHexagons"/>
    <dgm:cxn modelId="{C30259BF-7980-4909-B87A-3EBD649D8228}" type="presParOf" srcId="{AFA3169D-A748-4E96-BAE9-CA199E05330A}" destId="{A58E3322-24DE-4E30-94EA-E61BBEA59588}" srcOrd="4" destOrd="0" presId="urn:microsoft.com/office/officeart/2008/layout/AlternatingHexagons"/>
    <dgm:cxn modelId="{11D613DD-5921-4958-BF18-6B92DB59C3B2}" type="presParOf" srcId="{113A5B8F-D3CE-4F14-9998-8A8F7A48C7E9}" destId="{421894A3-1EC8-4096-9354-2F0730F26663}" srcOrd="5" destOrd="0" presId="urn:microsoft.com/office/officeart/2008/layout/AlternatingHexagons"/>
    <dgm:cxn modelId="{58C60C32-A1C3-461B-89AD-67B8C2B36BBD}" type="presParOf" srcId="{113A5B8F-D3CE-4F14-9998-8A8F7A48C7E9}" destId="{6228C7F3-C907-4B5E-BB0D-5FACB0EF9ACD}" srcOrd="6" destOrd="0" presId="urn:microsoft.com/office/officeart/2008/layout/AlternatingHexagons"/>
    <dgm:cxn modelId="{6A8729D1-BCD6-4E0E-A6EB-289989A279D9}" type="presParOf" srcId="{6228C7F3-C907-4B5E-BB0D-5FACB0EF9ACD}" destId="{63AC6645-98A1-4CD4-A7A3-22EF18729304}" srcOrd="0" destOrd="0" presId="urn:microsoft.com/office/officeart/2008/layout/AlternatingHexagons"/>
    <dgm:cxn modelId="{22889041-1B4C-4832-8C11-3EBFDDCF1886}" type="presParOf" srcId="{6228C7F3-C907-4B5E-BB0D-5FACB0EF9ACD}" destId="{C8AA3335-3F2B-47DC-AD12-0CDC626B7703}" srcOrd="1" destOrd="0" presId="urn:microsoft.com/office/officeart/2008/layout/AlternatingHexagons"/>
    <dgm:cxn modelId="{BCE55032-9F07-459E-9CEE-4D7CC5978559}" type="presParOf" srcId="{6228C7F3-C907-4B5E-BB0D-5FACB0EF9ACD}" destId="{B8C5653A-D468-4787-905C-5D7B8BD153FA}" srcOrd="2" destOrd="0" presId="urn:microsoft.com/office/officeart/2008/layout/AlternatingHexagons"/>
    <dgm:cxn modelId="{F2BB2CFC-B5B2-4E3D-B8D1-2146D1E7A9A8}" type="presParOf" srcId="{6228C7F3-C907-4B5E-BB0D-5FACB0EF9ACD}" destId="{AF37772F-669D-40D1-A13F-A621851B4AE6}" srcOrd="3" destOrd="0" presId="urn:microsoft.com/office/officeart/2008/layout/AlternatingHexagons"/>
    <dgm:cxn modelId="{622A5333-FF3F-4A42-AABB-1CB9E70B7B4D}" type="presParOf" srcId="{6228C7F3-C907-4B5E-BB0D-5FACB0EF9ACD}" destId="{582B9BB6-D723-4248-8E24-76A7BA85179E}"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9468B84-14B9-4E17-B0FD-B4CFC9ADD18D}" type="doc">
      <dgm:prSet loTypeId="urn:microsoft.com/office/officeart/2005/8/layout/process2" loCatId="process" qsTypeId="urn:microsoft.com/office/officeart/2005/8/quickstyle/3d3" qsCatId="3D" csTypeId="urn:microsoft.com/office/officeart/2005/8/colors/colorful3" csCatId="colorful" phldr="1"/>
      <dgm:spPr/>
    </dgm:pt>
    <dgm:pt modelId="{6320B9BA-97EA-4EC5-90FD-F8664623112E}">
      <dgm:prSet phldrT="[Text]" custT="1"/>
      <dgm:spPr/>
      <dgm:t>
        <a:bodyPr/>
        <a:lstStyle/>
        <a:p>
          <a:r>
            <a:rPr lang="en-US" sz="2400" b="1" dirty="0" smtClean="0">
              <a:latin typeface="Arial Narrow" panose="020B0606020202030204" pitchFamily="34" charset="0"/>
            </a:rPr>
            <a:t>Available is $5K Medical Payments to 3</a:t>
          </a:r>
          <a:r>
            <a:rPr lang="en-US" sz="2400" b="1" baseline="30000" dirty="0" smtClean="0">
              <a:latin typeface="Arial Narrow" panose="020B0606020202030204" pitchFamily="34" charset="0"/>
            </a:rPr>
            <a:t>rd</a:t>
          </a:r>
          <a:r>
            <a:rPr lang="en-US" sz="2400" b="1" dirty="0" smtClean="0">
              <a:latin typeface="Arial Narrow" panose="020B0606020202030204" pitchFamily="34" charset="0"/>
            </a:rPr>
            <a:t> Parties …</a:t>
          </a:r>
          <a:endParaRPr lang="en-US" sz="2400" b="1" dirty="0">
            <a:latin typeface="Arial Narrow" panose="020B0606020202030204" pitchFamily="34" charset="0"/>
          </a:endParaRPr>
        </a:p>
      </dgm:t>
    </dgm:pt>
    <dgm:pt modelId="{B03F4D28-2CDD-4329-BEBA-566415FFA24D}" type="parTrans" cxnId="{BC880348-2E71-4441-A873-EA5B7A14B2DF}">
      <dgm:prSet/>
      <dgm:spPr/>
      <dgm:t>
        <a:bodyPr/>
        <a:lstStyle/>
        <a:p>
          <a:endParaRPr lang="en-US"/>
        </a:p>
      </dgm:t>
    </dgm:pt>
    <dgm:pt modelId="{7D89C3A9-7054-45BB-AADC-D5AD333990E0}" type="sibTrans" cxnId="{BC880348-2E71-4441-A873-EA5B7A14B2DF}">
      <dgm:prSet/>
      <dgm:spPr/>
      <dgm:t>
        <a:bodyPr/>
        <a:lstStyle/>
        <a:p>
          <a:endParaRPr lang="en-US" b="1">
            <a:latin typeface="Arial Narrow" panose="020B0606020202030204" pitchFamily="34" charset="0"/>
          </a:endParaRPr>
        </a:p>
      </dgm:t>
    </dgm:pt>
    <dgm:pt modelId="{13C69D92-DFD8-4153-97E3-24E2AC2D0815}">
      <dgm:prSet phldrT="[Text]"/>
      <dgm:spPr/>
      <dgm:t>
        <a:bodyPr/>
        <a:lstStyle/>
        <a:p>
          <a:r>
            <a:rPr lang="en-US" b="1" dirty="0" smtClean="0">
              <a:latin typeface="Arial Narrow" panose="020B0606020202030204" pitchFamily="34" charset="0"/>
            </a:rPr>
            <a:t>… But not available while participating in an Athletic Event …</a:t>
          </a:r>
          <a:endParaRPr lang="en-US" b="1" dirty="0">
            <a:latin typeface="Arial Narrow" panose="020B0606020202030204" pitchFamily="34" charset="0"/>
          </a:endParaRPr>
        </a:p>
      </dgm:t>
    </dgm:pt>
    <dgm:pt modelId="{075CDAD4-8B43-4669-8A60-4A0FECE81633}" type="parTrans" cxnId="{52DEEF70-E6EA-4EC0-B7CB-80B6D949027C}">
      <dgm:prSet/>
      <dgm:spPr/>
      <dgm:t>
        <a:bodyPr/>
        <a:lstStyle/>
        <a:p>
          <a:endParaRPr lang="en-US"/>
        </a:p>
      </dgm:t>
    </dgm:pt>
    <dgm:pt modelId="{8D56BAEB-051D-4D98-B32C-AAB5005DCA9A}" type="sibTrans" cxnId="{52DEEF70-E6EA-4EC0-B7CB-80B6D949027C}">
      <dgm:prSet/>
      <dgm:spPr/>
      <dgm:t>
        <a:bodyPr/>
        <a:lstStyle/>
        <a:p>
          <a:endParaRPr lang="en-US" b="1">
            <a:latin typeface="Arial Narrow" panose="020B0606020202030204" pitchFamily="34" charset="0"/>
          </a:endParaRPr>
        </a:p>
      </dgm:t>
    </dgm:pt>
    <dgm:pt modelId="{1D04A03C-CDCE-406D-8FE3-D1DB7EF55577}">
      <dgm:prSet phldrT="[Text]"/>
      <dgm:spPr/>
      <dgm:t>
        <a:bodyPr/>
        <a:lstStyle/>
        <a:p>
          <a:r>
            <a:rPr lang="en-US" b="1" dirty="0" smtClean="0">
              <a:latin typeface="Arial Narrow" panose="020B0606020202030204" pitchFamily="34" charset="0"/>
            </a:rPr>
            <a:t> …Use Waivers / Release Forms!</a:t>
          </a:r>
          <a:endParaRPr lang="en-US" b="1" dirty="0">
            <a:latin typeface="Arial Narrow" panose="020B0606020202030204" pitchFamily="34" charset="0"/>
          </a:endParaRPr>
        </a:p>
      </dgm:t>
    </dgm:pt>
    <dgm:pt modelId="{38F902A1-EEE8-49E1-8CDF-09325AA1EA53}" type="parTrans" cxnId="{1075D82F-D284-4238-9CB7-FDCB2DD6E8F1}">
      <dgm:prSet/>
      <dgm:spPr/>
      <dgm:t>
        <a:bodyPr/>
        <a:lstStyle/>
        <a:p>
          <a:endParaRPr lang="en-US"/>
        </a:p>
      </dgm:t>
    </dgm:pt>
    <dgm:pt modelId="{A0F0019F-43AD-42F6-B84A-EBB89E750EF4}" type="sibTrans" cxnId="{1075D82F-D284-4238-9CB7-FDCB2DD6E8F1}">
      <dgm:prSet/>
      <dgm:spPr/>
      <dgm:t>
        <a:bodyPr/>
        <a:lstStyle/>
        <a:p>
          <a:endParaRPr lang="en-US"/>
        </a:p>
      </dgm:t>
    </dgm:pt>
    <dgm:pt modelId="{AFD62AFE-2357-4231-8A23-637E8CDD895B}" type="pres">
      <dgm:prSet presAssocID="{69468B84-14B9-4E17-B0FD-B4CFC9ADD18D}" presName="linearFlow" presStyleCnt="0">
        <dgm:presLayoutVars>
          <dgm:resizeHandles val="exact"/>
        </dgm:presLayoutVars>
      </dgm:prSet>
      <dgm:spPr/>
    </dgm:pt>
    <dgm:pt modelId="{895C3E2B-10C9-4CAC-8B39-61AE8E850166}" type="pres">
      <dgm:prSet presAssocID="{6320B9BA-97EA-4EC5-90FD-F8664623112E}" presName="node" presStyleLbl="node1" presStyleIdx="0" presStyleCnt="3" custScaleX="185024" custLinFactNeighborY="3198">
        <dgm:presLayoutVars>
          <dgm:bulletEnabled val="1"/>
        </dgm:presLayoutVars>
      </dgm:prSet>
      <dgm:spPr/>
      <dgm:t>
        <a:bodyPr/>
        <a:lstStyle/>
        <a:p>
          <a:endParaRPr lang="en-US"/>
        </a:p>
      </dgm:t>
    </dgm:pt>
    <dgm:pt modelId="{A60D3E8B-D762-4201-BBB3-9DCD7DC093C7}" type="pres">
      <dgm:prSet presAssocID="{7D89C3A9-7054-45BB-AADC-D5AD333990E0}" presName="sibTrans" presStyleLbl="sibTrans2D1" presStyleIdx="0" presStyleCnt="2"/>
      <dgm:spPr/>
      <dgm:t>
        <a:bodyPr/>
        <a:lstStyle/>
        <a:p>
          <a:endParaRPr lang="en-US"/>
        </a:p>
      </dgm:t>
    </dgm:pt>
    <dgm:pt modelId="{48C21B2F-F19C-471F-A27E-A914A1AECAFD}" type="pres">
      <dgm:prSet presAssocID="{7D89C3A9-7054-45BB-AADC-D5AD333990E0}" presName="connectorText" presStyleLbl="sibTrans2D1" presStyleIdx="0" presStyleCnt="2"/>
      <dgm:spPr/>
      <dgm:t>
        <a:bodyPr/>
        <a:lstStyle/>
        <a:p>
          <a:endParaRPr lang="en-US"/>
        </a:p>
      </dgm:t>
    </dgm:pt>
    <dgm:pt modelId="{1A03B3B4-641C-48C0-890F-8D602F3DE5D2}" type="pres">
      <dgm:prSet presAssocID="{13C69D92-DFD8-4153-97E3-24E2AC2D0815}" presName="node" presStyleLbl="node1" presStyleIdx="1" presStyleCnt="3" custScaleX="185024">
        <dgm:presLayoutVars>
          <dgm:bulletEnabled val="1"/>
        </dgm:presLayoutVars>
      </dgm:prSet>
      <dgm:spPr/>
      <dgm:t>
        <a:bodyPr/>
        <a:lstStyle/>
        <a:p>
          <a:endParaRPr lang="en-US"/>
        </a:p>
      </dgm:t>
    </dgm:pt>
    <dgm:pt modelId="{0F29796D-A08A-440F-9182-98DBC32B4100}" type="pres">
      <dgm:prSet presAssocID="{8D56BAEB-051D-4D98-B32C-AAB5005DCA9A}" presName="sibTrans" presStyleLbl="sibTrans2D1" presStyleIdx="1" presStyleCnt="2"/>
      <dgm:spPr/>
      <dgm:t>
        <a:bodyPr/>
        <a:lstStyle/>
        <a:p>
          <a:endParaRPr lang="en-US"/>
        </a:p>
      </dgm:t>
    </dgm:pt>
    <dgm:pt modelId="{755ADFED-2BEF-4CCA-A089-3D52282EF380}" type="pres">
      <dgm:prSet presAssocID="{8D56BAEB-051D-4D98-B32C-AAB5005DCA9A}" presName="connectorText" presStyleLbl="sibTrans2D1" presStyleIdx="1" presStyleCnt="2"/>
      <dgm:spPr/>
      <dgm:t>
        <a:bodyPr/>
        <a:lstStyle/>
        <a:p>
          <a:endParaRPr lang="en-US"/>
        </a:p>
      </dgm:t>
    </dgm:pt>
    <dgm:pt modelId="{FC4920E2-401C-4898-AC4B-21BF9A05AA64}" type="pres">
      <dgm:prSet presAssocID="{1D04A03C-CDCE-406D-8FE3-D1DB7EF55577}" presName="node" presStyleLbl="node1" presStyleIdx="2" presStyleCnt="3" custScaleX="192091">
        <dgm:presLayoutVars>
          <dgm:bulletEnabled val="1"/>
        </dgm:presLayoutVars>
      </dgm:prSet>
      <dgm:spPr/>
      <dgm:t>
        <a:bodyPr/>
        <a:lstStyle/>
        <a:p>
          <a:endParaRPr lang="en-US"/>
        </a:p>
      </dgm:t>
    </dgm:pt>
  </dgm:ptLst>
  <dgm:cxnLst>
    <dgm:cxn modelId="{12E23727-D2A0-493D-A6A4-E99B07414561}" type="presOf" srcId="{6320B9BA-97EA-4EC5-90FD-F8664623112E}" destId="{895C3E2B-10C9-4CAC-8B39-61AE8E850166}" srcOrd="0" destOrd="0" presId="urn:microsoft.com/office/officeart/2005/8/layout/process2"/>
    <dgm:cxn modelId="{A1087EB4-F460-4DC3-8BCD-70177BD677FC}" type="presOf" srcId="{1D04A03C-CDCE-406D-8FE3-D1DB7EF55577}" destId="{FC4920E2-401C-4898-AC4B-21BF9A05AA64}" srcOrd="0" destOrd="0" presId="urn:microsoft.com/office/officeart/2005/8/layout/process2"/>
    <dgm:cxn modelId="{BC880348-2E71-4441-A873-EA5B7A14B2DF}" srcId="{69468B84-14B9-4E17-B0FD-B4CFC9ADD18D}" destId="{6320B9BA-97EA-4EC5-90FD-F8664623112E}" srcOrd="0" destOrd="0" parTransId="{B03F4D28-2CDD-4329-BEBA-566415FFA24D}" sibTransId="{7D89C3A9-7054-45BB-AADC-D5AD333990E0}"/>
    <dgm:cxn modelId="{1D825395-4017-444F-842A-48A83CC827EF}" type="presOf" srcId="{7D89C3A9-7054-45BB-AADC-D5AD333990E0}" destId="{A60D3E8B-D762-4201-BBB3-9DCD7DC093C7}" srcOrd="0" destOrd="0" presId="urn:microsoft.com/office/officeart/2005/8/layout/process2"/>
    <dgm:cxn modelId="{28F79FB4-2907-42BC-AD8E-24C9967E33F4}" type="presOf" srcId="{69468B84-14B9-4E17-B0FD-B4CFC9ADD18D}" destId="{AFD62AFE-2357-4231-8A23-637E8CDD895B}" srcOrd="0" destOrd="0" presId="urn:microsoft.com/office/officeart/2005/8/layout/process2"/>
    <dgm:cxn modelId="{0FEE71E5-51AF-4EC8-8197-6DB965D5FE41}" type="presOf" srcId="{13C69D92-DFD8-4153-97E3-24E2AC2D0815}" destId="{1A03B3B4-641C-48C0-890F-8D602F3DE5D2}" srcOrd="0" destOrd="0" presId="urn:microsoft.com/office/officeart/2005/8/layout/process2"/>
    <dgm:cxn modelId="{FBF8729A-1E0D-427E-A6E8-77D0B442896B}" type="presOf" srcId="{8D56BAEB-051D-4D98-B32C-AAB5005DCA9A}" destId="{0F29796D-A08A-440F-9182-98DBC32B4100}" srcOrd="0" destOrd="0" presId="urn:microsoft.com/office/officeart/2005/8/layout/process2"/>
    <dgm:cxn modelId="{950E5F6F-F19B-436C-9C8B-3E661447B4D5}" type="presOf" srcId="{7D89C3A9-7054-45BB-AADC-D5AD333990E0}" destId="{48C21B2F-F19C-471F-A27E-A914A1AECAFD}" srcOrd="1" destOrd="0" presId="urn:microsoft.com/office/officeart/2005/8/layout/process2"/>
    <dgm:cxn modelId="{52DEEF70-E6EA-4EC0-B7CB-80B6D949027C}" srcId="{69468B84-14B9-4E17-B0FD-B4CFC9ADD18D}" destId="{13C69D92-DFD8-4153-97E3-24E2AC2D0815}" srcOrd="1" destOrd="0" parTransId="{075CDAD4-8B43-4669-8A60-4A0FECE81633}" sibTransId="{8D56BAEB-051D-4D98-B32C-AAB5005DCA9A}"/>
    <dgm:cxn modelId="{00A52BF0-1ED3-461D-8911-F9036C0B14E2}" type="presOf" srcId="{8D56BAEB-051D-4D98-B32C-AAB5005DCA9A}" destId="{755ADFED-2BEF-4CCA-A089-3D52282EF380}" srcOrd="1" destOrd="0" presId="urn:microsoft.com/office/officeart/2005/8/layout/process2"/>
    <dgm:cxn modelId="{1075D82F-D284-4238-9CB7-FDCB2DD6E8F1}" srcId="{69468B84-14B9-4E17-B0FD-B4CFC9ADD18D}" destId="{1D04A03C-CDCE-406D-8FE3-D1DB7EF55577}" srcOrd="2" destOrd="0" parTransId="{38F902A1-EEE8-49E1-8CDF-09325AA1EA53}" sibTransId="{A0F0019F-43AD-42F6-B84A-EBB89E750EF4}"/>
    <dgm:cxn modelId="{2BB1D794-9803-41F1-AB13-A4DF980EC3DA}" type="presParOf" srcId="{AFD62AFE-2357-4231-8A23-637E8CDD895B}" destId="{895C3E2B-10C9-4CAC-8B39-61AE8E850166}" srcOrd="0" destOrd="0" presId="urn:microsoft.com/office/officeart/2005/8/layout/process2"/>
    <dgm:cxn modelId="{B1004979-D4AE-4BED-9E46-E3B8A5276292}" type="presParOf" srcId="{AFD62AFE-2357-4231-8A23-637E8CDD895B}" destId="{A60D3E8B-D762-4201-BBB3-9DCD7DC093C7}" srcOrd="1" destOrd="0" presId="urn:microsoft.com/office/officeart/2005/8/layout/process2"/>
    <dgm:cxn modelId="{84FE01F5-5B54-4A98-BCC2-2BA3FEE42C4C}" type="presParOf" srcId="{A60D3E8B-D762-4201-BBB3-9DCD7DC093C7}" destId="{48C21B2F-F19C-471F-A27E-A914A1AECAFD}" srcOrd="0" destOrd="0" presId="urn:microsoft.com/office/officeart/2005/8/layout/process2"/>
    <dgm:cxn modelId="{E1C84B33-8B90-407D-A05E-917789C33381}" type="presParOf" srcId="{AFD62AFE-2357-4231-8A23-637E8CDD895B}" destId="{1A03B3B4-641C-48C0-890F-8D602F3DE5D2}" srcOrd="2" destOrd="0" presId="urn:microsoft.com/office/officeart/2005/8/layout/process2"/>
    <dgm:cxn modelId="{5C8E654C-D450-4BF7-916D-55643FFA0F94}" type="presParOf" srcId="{AFD62AFE-2357-4231-8A23-637E8CDD895B}" destId="{0F29796D-A08A-440F-9182-98DBC32B4100}" srcOrd="3" destOrd="0" presId="urn:microsoft.com/office/officeart/2005/8/layout/process2"/>
    <dgm:cxn modelId="{15E5EED9-EF0F-44EE-A499-869DEC7E2041}" type="presParOf" srcId="{0F29796D-A08A-440F-9182-98DBC32B4100}" destId="{755ADFED-2BEF-4CCA-A089-3D52282EF380}" srcOrd="0" destOrd="0" presId="urn:microsoft.com/office/officeart/2005/8/layout/process2"/>
    <dgm:cxn modelId="{B16D50A4-66F4-4180-8029-7C2C6CFB4CB5}" type="presParOf" srcId="{AFD62AFE-2357-4231-8A23-637E8CDD895B}" destId="{FC4920E2-401C-4898-AC4B-21BF9A05AA64}"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B2AB0-72D2-43B7-85D2-77AA5591147C}">
      <dsp:nvSpPr>
        <dsp:cNvPr id="0" name=""/>
        <dsp:cNvSpPr/>
      </dsp:nvSpPr>
      <dsp:spPr>
        <a:xfrm>
          <a:off x="0" y="334759"/>
          <a:ext cx="8229600" cy="529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09A670-6D8D-40DB-A679-B7C35F6B0F7D}">
      <dsp:nvSpPr>
        <dsp:cNvPr id="0" name=""/>
        <dsp:cNvSpPr/>
      </dsp:nvSpPr>
      <dsp:spPr>
        <a:xfrm>
          <a:off x="411480" y="24799"/>
          <a:ext cx="5760720" cy="6199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0" kern="1200" dirty="0" smtClean="0">
              <a:latin typeface="Arial Narrow" panose="020B0606020202030204" pitchFamily="34" charset="0"/>
            </a:rPr>
            <a:t>What is the Program?</a:t>
          </a:r>
          <a:endParaRPr lang="en-US" sz="2800" b="0" kern="1200" dirty="0">
            <a:latin typeface="Arial Narrow" panose="020B0606020202030204" pitchFamily="34" charset="0"/>
          </a:endParaRPr>
        </a:p>
      </dsp:txBody>
      <dsp:txXfrm>
        <a:off x="441742" y="55061"/>
        <a:ext cx="5700196" cy="559396"/>
      </dsp:txXfrm>
    </dsp:sp>
    <dsp:sp modelId="{FC3FA90F-9BC6-4234-8BA4-6703207667C0}">
      <dsp:nvSpPr>
        <dsp:cNvPr id="0" name=""/>
        <dsp:cNvSpPr/>
      </dsp:nvSpPr>
      <dsp:spPr>
        <a:xfrm>
          <a:off x="0" y="1287319"/>
          <a:ext cx="8229600" cy="529200"/>
        </a:xfrm>
        <a:prstGeom prst="rect">
          <a:avLst/>
        </a:prstGeom>
        <a:solidFill>
          <a:schemeClr val="lt1">
            <a:alpha val="90000"/>
            <a:hueOff val="0"/>
            <a:satOff val="0"/>
            <a:lumOff val="0"/>
            <a:alphaOff val="0"/>
          </a:schemeClr>
        </a:solidFill>
        <a:ln w="25400" cap="flat" cmpd="sng" algn="ctr">
          <a:solidFill>
            <a:schemeClr val="accent3">
              <a:hueOff val="1958820"/>
              <a:satOff val="-9822"/>
              <a:lumOff val="735"/>
              <a:alphaOff val="0"/>
            </a:schemeClr>
          </a:solidFill>
          <a:prstDash val="solid"/>
        </a:ln>
        <a:effectLst/>
      </dsp:spPr>
      <dsp:style>
        <a:lnRef idx="2">
          <a:scrgbClr r="0" g="0" b="0"/>
        </a:lnRef>
        <a:fillRef idx="1">
          <a:scrgbClr r="0" g="0" b="0"/>
        </a:fillRef>
        <a:effectRef idx="0">
          <a:scrgbClr r="0" g="0" b="0"/>
        </a:effectRef>
        <a:fontRef idx="minor"/>
      </dsp:style>
    </dsp:sp>
    <dsp:sp modelId="{2341C2E0-313F-4FD9-A9D5-02AD17701896}">
      <dsp:nvSpPr>
        <dsp:cNvPr id="0" name=""/>
        <dsp:cNvSpPr/>
      </dsp:nvSpPr>
      <dsp:spPr>
        <a:xfrm>
          <a:off x="411480" y="977359"/>
          <a:ext cx="5760720" cy="619920"/>
        </a:xfrm>
        <a:prstGeom prst="roundRect">
          <a:avLst/>
        </a:prstGeom>
        <a:solidFill>
          <a:schemeClr val="accent3">
            <a:hueOff val="1958820"/>
            <a:satOff val="-9822"/>
            <a:lumOff val="7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0" kern="1200" dirty="0" smtClean="0">
              <a:latin typeface="Arial Narrow" panose="020B0606020202030204" pitchFamily="34" charset="0"/>
            </a:rPr>
            <a:t>Who is Covered?</a:t>
          </a:r>
          <a:endParaRPr lang="en-US" sz="2800" b="0" kern="1200" dirty="0">
            <a:latin typeface="Arial Narrow" panose="020B0606020202030204" pitchFamily="34" charset="0"/>
          </a:endParaRPr>
        </a:p>
      </dsp:txBody>
      <dsp:txXfrm>
        <a:off x="441742" y="1007621"/>
        <a:ext cx="5700196" cy="559396"/>
      </dsp:txXfrm>
    </dsp:sp>
    <dsp:sp modelId="{F77BBB5D-29A4-4358-8144-1DEED6E4FD52}">
      <dsp:nvSpPr>
        <dsp:cNvPr id="0" name=""/>
        <dsp:cNvSpPr/>
      </dsp:nvSpPr>
      <dsp:spPr>
        <a:xfrm>
          <a:off x="0" y="2239880"/>
          <a:ext cx="8229600" cy="529200"/>
        </a:xfrm>
        <a:prstGeom prst="rect">
          <a:avLst/>
        </a:prstGeom>
        <a:solidFill>
          <a:schemeClr val="lt1">
            <a:alpha val="90000"/>
            <a:hueOff val="0"/>
            <a:satOff val="0"/>
            <a:lumOff val="0"/>
            <a:alphaOff val="0"/>
          </a:schemeClr>
        </a:solidFill>
        <a:ln w="25400" cap="flat" cmpd="sng" algn="ctr">
          <a:solidFill>
            <a:schemeClr val="accent3">
              <a:hueOff val="3917640"/>
              <a:satOff val="-19644"/>
              <a:lumOff val="1470"/>
              <a:alphaOff val="0"/>
            </a:schemeClr>
          </a:solidFill>
          <a:prstDash val="solid"/>
        </a:ln>
        <a:effectLst/>
      </dsp:spPr>
      <dsp:style>
        <a:lnRef idx="2">
          <a:scrgbClr r="0" g="0" b="0"/>
        </a:lnRef>
        <a:fillRef idx="1">
          <a:scrgbClr r="0" g="0" b="0"/>
        </a:fillRef>
        <a:effectRef idx="0">
          <a:scrgbClr r="0" g="0" b="0"/>
        </a:effectRef>
        <a:fontRef idx="minor"/>
      </dsp:style>
    </dsp:sp>
    <dsp:sp modelId="{4D51EF2E-6347-40C5-A086-4F50093EF75B}">
      <dsp:nvSpPr>
        <dsp:cNvPr id="0" name=""/>
        <dsp:cNvSpPr/>
      </dsp:nvSpPr>
      <dsp:spPr>
        <a:xfrm>
          <a:off x="411480" y="1929919"/>
          <a:ext cx="5760720" cy="619920"/>
        </a:xfrm>
        <a:prstGeom prst="roundRect">
          <a:avLst/>
        </a:prstGeom>
        <a:solidFill>
          <a:schemeClr val="accent3">
            <a:hueOff val="3917640"/>
            <a:satOff val="-19644"/>
            <a:lumOff val="1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0" kern="1200" dirty="0" smtClean="0">
              <a:latin typeface="Arial Narrow" panose="020B0606020202030204" pitchFamily="34" charset="0"/>
            </a:rPr>
            <a:t>What is not covered?</a:t>
          </a:r>
          <a:endParaRPr lang="en-US" sz="2800" b="0" kern="1200" dirty="0">
            <a:latin typeface="Arial Narrow" panose="020B0606020202030204" pitchFamily="34" charset="0"/>
          </a:endParaRPr>
        </a:p>
      </dsp:txBody>
      <dsp:txXfrm>
        <a:off x="441742" y="1960181"/>
        <a:ext cx="5700196" cy="559396"/>
      </dsp:txXfrm>
    </dsp:sp>
    <dsp:sp modelId="{4FE1435B-8A1C-4E71-961F-A58BCA7E30B1}">
      <dsp:nvSpPr>
        <dsp:cNvPr id="0" name=""/>
        <dsp:cNvSpPr/>
      </dsp:nvSpPr>
      <dsp:spPr>
        <a:xfrm>
          <a:off x="0" y="3192440"/>
          <a:ext cx="8229600" cy="529200"/>
        </a:xfrm>
        <a:prstGeom prst="rect">
          <a:avLst/>
        </a:prstGeom>
        <a:solidFill>
          <a:schemeClr val="lt1">
            <a:alpha val="90000"/>
            <a:hueOff val="0"/>
            <a:satOff val="0"/>
            <a:lumOff val="0"/>
            <a:alphaOff val="0"/>
          </a:schemeClr>
        </a:solidFill>
        <a:ln w="25400" cap="flat" cmpd="sng" algn="ctr">
          <a:solidFill>
            <a:schemeClr val="accent3">
              <a:hueOff val="5876461"/>
              <a:satOff val="-29466"/>
              <a:lumOff val="2206"/>
              <a:alphaOff val="0"/>
            </a:schemeClr>
          </a:solidFill>
          <a:prstDash val="solid"/>
        </a:ln>
        <a:effectLst/>
      </dsp:spPr>
      <dsp:style>
        <a:lnRef idx="2">
          <a:scrgbClr r="0" g="0" b="0"/>
        </a:lnRef>
        <a:fillRef idx="1">
          <a:scrgbClr r="0" g="0" b="0"/>
        </a:fillRef>
        <a:effectRef idx="0">
          <a:scrgbClr r="0" g="0" b="0"/>
        </a:effectRef>
        <a:fontRef idx="minor"/>
      </dsp:style>
    </dsp:sp>
    <dsp:sp modelId="{63687AE4-3F6D-4D85-AE20-3BF71F8247A3}">
      <dsp:nvSpPr>
        <dsp:cNvPr id="0" name=""/>
        <dsp:cNvSpPr/>
      </dsp:nvSpPr>
      <dsp:spPr>
        <a:xfrm>
          <a:off x="411480" y="2882480"/>
          <a:ext cx="5760720" cy="619920"/>
        </a:xfrm>
        <a:prstGeom prst="roundRect">
          <a:avLst/>
        </a:prstGeom>
        <a:solidFill>
          <a:schemeClr val="accent3">
            <a:hueOff val="5876461"/>
            <a:satOff val="-29466"/>
            <a:lumOff val="22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0" kern="1200" dirty="0" smtClean="0">
              <a:latin typeface="Arial Narrow" panose="020B0606020202030204" pitchFamily="34" charset="0"/>
            </a:rPr>
            <a:t>Claim Scenario</a:t>
          </a:r>
          <a:endParaRPr lang="en-US" sz="2800" b="0" kern="1200" dirty="0">
            <a:latin typeface="Arial Narrow" panose="020B0606020202030204" pitchFamily="34" charset="0"/>
          </a:endParaRPr>
        </a:p>
      </dsp:txBody>
      <dsp:txXfrm>
        <a:off x="441742" y="2912742"/>
        <a:ext cx="5700196" cy="559396"/>
      </dsp:txXfrm>
    </dsp:sp>
    <dsp:sp modelId="{BE66E8ED-2420-4FC4-BB2F-DDD31E0C7692}">
      <dsp:nvSpPr>
        <dsp:cNvPr id="0" name=""/>
        <dsp:cNvSpPr/>
      </dsp:nvSpPr>
      <dsp:spPr>
        <a:xfrm>
          <a:off x="0" y="4145000"/>
          <a:ext cx="8229600" cy="529200"/>
        </a:xfrm>
        <a:prstGeom prst="rect">
          <a:avLst/>
        </a:prstGeom>
        <a:solidFill>
          <a:schemeClr val="lt1">
            <a:alpha val="90000"/>
            <a:hueOff val="0"/>
            <a:satOff val="0"/>
            <a:lumOff val="0"/>
            <a:alphaOff val="0"/>
          </a:schemeClr>
        </a:solidFill>
        <a:ln w="25400" cap="flat" cmpd="sng" algn="ctr">
          <a:solidFill>
            <a:schemeClr val="accent3">
              <a:hueOff val="7835281"/>
              <a:satOff val="-39288"/>
              <a:lumOff val="2941"/>
              <a:alphaOff val="0"/>
            </a:schemeClr>
          </a:solidFill>
          <a:prstDash val="solid"/>
        </a:ln>
        <a:effectLst/>
      </dsp:spPr>
      <dsp:style>
        <a:lnRef idx="2">
          <a:scrgbClr r="0" g="0" b="0"/>
        </a:lnRef>
        <a:fillRef idx="1">
          <a:scrgbClr r="0" g="0" b="0"/>
        </a:fillRef>
        <a:effectRef idx="0">
          <a:scrgbClr r="0" g="0" b="0"/>
        </a:effectRef>
        <a:fontRef idx="minor"/>
      </dsp:style>
    </dsp:sp>
    <dsp:sp modelId="{B493E208-B7A6-4B28-A6FF-6387BA387DD7}">
      <dsp:nvSpPr>
        <dsp:cNvPr id="0" name=""/>
        <dsp:cNvSpPr/>
      </dsp:nvSpPr>
      <dsp:spPr>
        <a:xfrm>
          <a:off x="411480" y="3835040"/>
          <a:ext cx="5760720" cy="619920"/>
        </a:xfrm>
        <a:prstGeom prst="roundRect">
          <a:avLst/>
        </a:prstGeom>
        <a:solidFill>
          <a:schemeClr val="accent3">
            <a:hueOff val="7835281"/>
            <a:satOff val="-39288"/>
            <a:lumOff val="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44600">
            <a:lnSpc>
              <a:spcPct val="90000"/>
            </a:lnSpc>
            <a:spcBef>
              <a:spcPct val="0"/>
            </a:spcBef>
            <a:spcAft>
              <a:spcPct val="35000"/>
            </a:spcAft>
          </a:pPr>
          <a:r>
            <a:rPr lang="en-US" sz="2800" b="0" kern="1200" dirty="0" smtClean="0">
              <a:latin typeface="Arial Narrow" panose="020B0606020202030204" pitchFamily="34" charset="0"/>
            </a:rPr>
            <a:t>Resources</a:t>
          </a:r>
          <a:endParaRPr lang="en-US" sz="2800" b="0" kern="1200" dirty="0">
            <a:latin typeface="Arial Narrow" panose="020B0606020202030204" pitchFamily="34" charset="0"/>
          </a:endParaRPr>
        </a:p>
      </dsp:txBody>
      <dsp:txXfrm>
        <a:off x="441742" y="3865302"/>
        <a:ext cx="5700196" cy="55939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CE31BF-F2EE-43A6-8E93-416619252774}">
      <dsp:nvSpPr>
        <dsp:cNvPr id="0" name=""/>
        <dsp:cNvSpPr/>
      </dsp:nvSpPr>
      <dsp:spPr>
        <a:xfrm>
          <a:off x="0" y="106362"/>
          <a:ext cx="2166937" cy="1300162"/>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Property in your care custody &amp; control</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0" y="106362"/>
        <a:ext cx="2166937" cy="1300162"/>
      </dsp:txXfrm>
    </dsp:sp>
    <dsp:sp modelId="{0F9178D9-3185-4613-B689-B485B077A286}">
      <dsp:nvSpPr>
        <dsp:cNvPr id="0" name=""/>
        <dsp:cNvSpPr/>
      </dsp:nvSpPr>
      <dsp:spPr>
        <a:xfrm>
          <a:off x="2383631" y="106362"/>
          <a:ext cx="2166937" cy="1300162"/>
        </a:xfrm>
        <a:prstGeom prst="rect">
          <a:avLst/>
        </a:prstGeom>
        <a:solidFill>
          <a:schemeClr val="accent3">
            <a:hueOff val="979410"/>
            <a:satOff val="-4911"/>
            <a:lumOff val="36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Aircraft</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2383631" y="106362"/>
        <a:ext cx="2166937" cy="1300162"/>
      </dsp:txXfrm>
    </dsp:sp>
    <dsp:sp modelId="{E3B990FE-C404-4BD4-975F-953B61443465}">
      <dsp:nvSpPr>
        <dsp:cNvPr id="0" name=""/>
        <dsp:cNvSpPr/>
      </dsp:nvSpPr>
      <dsp:spPr>
        <a:xfrm>
          <a:off x="4767262" y="106362"/>
          <a:ext cx="2166937" cy="1300162"/>
        </a:xfrm>
        <a:prstGeom prst="rect">
          <a:avLst/>
        </a:prstGeom>
        <a:solidFill>
          <a:schemeClr val="accent3">
            <a:hueOff val="1958820"/>
            <a:satOff val="-9822"/>
            <a:lumOff val="73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Non-Owned Aviation</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4767262" y="106362"/>
        <a:ext cx="2166937" cy="1300162"/>
      </dsp:txXfrm>
    </dsp:sp>
    <dsp:sp modelId="{0BCCB3C0-7992-4279-96E4-A551300F7457}">
      <dsp:nvSpPr>
        <dsp:cNvPr id="0" name=""/>
        <dsp:cNvSpPr/>
      </dsp:nvSpPr>
      <dsp:spPr>
        <a:xfrm>
          <a:off x="0" y="1623218"/>
          <a:ext cx="2166937" cy="1300162"/>
        </a:xfrm>
        <a:prstGeom prst="rect">
          <a:avLst/>
        </a:prstGeom>
        <a:solidFill>
          <a:schemeClr val="accent3">
            <a:hueOff val="2938230"/>
            <a:satOff val="-14733"/>
            <a:lumOff val="110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Autos</a:t>
          </a:r>
          <a:br>
            <a:rPr lang="en-US" sz="2200" b="1" kern="1200" dirty="0" smtClean="0">
              <a:effectLst>
                <a:outerShdw blurRad="38100" dist="38100" dir="2700000" algn="tl">
                  <a:srgbClr val="000000">
                    <a:alpha val="43137"/>
                  </a:srgbClr>
                </a:outerShdw>
              </a:effectLst>
              <a:latin typeface="Arial Narrow" panose="020B0606020202030204" pitchFamily="34" charset="0"/>
            </a:rPr>
          </a:br>
          <a:r>
            <a:rPr lang="en-US" sz="2200" b="1" kern="1200" dirty="0" smtClean="0">
              <a:effectLst>
                <a:outerShdw blurRad="38100" dist="38100" dir="2700000" algn="tl">
                  <a:srgbClr val="000000">
                    <a:alpha val="43137"/>
                  </a:srgbClr>
                </a:outerShdw>
              </a:effectLst>
              <a:latin typeface="Arial Narrow" panose="020B0606020202030204" pitchFamily="34" charset="0"/>
            </a:rPr>
            <a:t>(Owned &amp; Commercial)</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0" y="1623218"/>
        <a:ext cx="2166937" cy="1300162"/>
      </dsp:txXfrm>
    </dsp:sp>
    <dsp:sp modelId="{C7BBF64D-F6AF-42AF-82D3-8895174BCEFD}">
      <dsp:nvSpPr>
        <dsp:cNvPr id="0" name=""/>
        <dsp:cNvSpPr/>
      </dsp:nvSpPr>
      <dsp:spPr>
        <a:xfrm>
          <a:off x="2383631" y="1623218"/>
          <a:ext cx="2166937" cy="1300162"/>
        </a:xfrm>
        <a:prstGeom prst="rect">
          <a:avLst/>
        </a:prstGeom>
        <a:solidFill>
          <a:schemeClr val="accent3">
            <a:hueOff val="3917640"/>
            <a:satOff val="-19644"/>
            <a:lumOff val="147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Watercraft</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2383631" y="1623218"/>
        <a:ext cx="2166937" cy="1300162"/>
      </dsp:txXfrm>
    </dsp:sp>
    <dsp:sp modelId="{74D6135C-02AF-4210-B137-D5FFD9D11AED}">
      <dsp:nvSpPr>
        <dsp:cNvPr id="0" name=""/>
        <dsp:cNvSpPr/>
      </dsp:nvSpPr>
      <dsp:spPr>
        <a:xfrm>
          <a:off x="4767262" y="1623218"/>
          <a:ext cx="2166937" cy="1300162"/>
        </a:xfrm>
        <a:prstGeom prst="rect">
          <a:avLst/>
        </a:prstGeom>
        <a:solidFill>
          <a:schemeClr val="accent3">
            <a:hueOff val="4897050"/>
            <a:satOff val="-24555"/>
            <a:lumOff val="183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Professional Liability </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4767262" y="1623218"/>
        <a:ext cx="2166937" cy="1300162"/>
      </dsp:txXfrm>
    </dsp:sp>
    <dsp:sp modelId="{9750A4BF-F4BA-4B3D-A7F6-22A70BC5A854}">
      <dsp:nvSpPr>
        <dsp:cNvPr id="0" name=""/>
        <dsp:cNvSpPr/>
      </dsp:nvSpPr>
      <dsp:spPr>
        <a:xfrm>
          <a:off x="0" y="3140074"/>
          <a:ext cx="2166937" cy="1300162"/>
        </a:xfrm>
        <a:prstGeom prst="rect">
          <a:avLst/>
        </a:prstGeom>
        <a:solidFill>
          <a:schemeClr val="accent3">
            <a:hueOff val="5876461"/>
            <a:satOff val="-29466"/>
            <a:lumOff val="220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Racing, Speeding, Demolition, or Stunting Activity</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0" y="3140074"/>
        <a:ext cx="2166937" cy="1300162"/>
      </dsp:txXfrm>
    </dsp:sp>
    <dsp:sp modelId="{E3080B3B-31E9-441A-97D3-4A16E7AE3EB7}">
      <dsp:nvSpPr>
        <dsp:cNvPr id="0" name=""/>
        <dsp:cNvSpPr/>
      </dsp:nvSpPr>
      <dsp:spPr>
        <a:xfrm>
          <a:off x="2383631" y="3140074"/>
          <a:ext cx="2166937" cy="1300162"/>
        </a:xfrm>
        <a:prstGeom prst="rect">
          <a:avLst/>
        </a:prstGeom>
        <a:solidFill>
          <a:schemeClr val="accent3">
            <a:hueOff val="6855871"/>
            <a:satOff val="-34377"/>
            <a:lumOff val="25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Fireworks</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2383631" y="3140074"/>
        <a:ext cx="2166937" cy="1300162"/>
      </dsp:txXfrm>
    </dsp:sp>
    <dsp:sp modelId="{8262D8DE-90F5-4F8C-843B-C51141749104}">
      <dsp:nvSpPr>
        <dsp:cNvPr id="0" name=""/>
        <dsp:cNvSpPr/>
      </dsp:nvSpPr>
      <dsp:spPr>
        <a:xfrm>
          <a:off x="4767262" y="3140075"/>
          <a:ext cx="2166937" cy="1300162"/>
        </a:xfrm>
        <a:prstGeom prst="rect">
          <a:avLst/>
        </a:prstGeom>
        <a:solidFill>
          <a:schemeClr val="accent3">
            <a:hueOff val="7835281"/>
            <a:satOff val="-39288"/>
            <a:lumOff val="294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Intellectual Property Infringement</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4767262" y="3140075"/>
        <a:ext cx="2166937" cy="13001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289A9-1463-4232-8091-6A7E0200A66F}">
      <dsp:nvSpPr>
        <dsp:cNvPr id="0" name=""/>
        <dsp:cNvSpPr/>
      </dsp:nvSpPr>
      <dsp:spPr>
        <a:xfrm>
          <a:off x="0" y="0"/>
          <a:ext cx="5791200" cy="1039367"/>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Arial Narrow" panose="020B0606020202030204" pitchFamily="34" charset="0"/>
            </a:rPr>
            <a:t>Club/District must obtain separate Liability Insurance Policy</a:t>
          </a:r>
          <a:endParaRPr lang="en-US" sz="2200" kern="1200" dirty="0">
            <a:latin typeface="Arial Narrow" panose="020B0606020202030204" pitchFamily="34" charset="0"/>
          </a:endParaRPr>
        </a:p>
      </dsp:txBody>
      <dsp:txXfrm>
        <a:off x="30442" y="30442"/>
        <a:ext cx="4581814" cy="978483"/>
      </dsp:txXfrm>
    </dsp:sp>
    <dsp:sp modelId="{A8E0A881-A611-43C6-A531-004E95843CB9}">
      <dsp:nvSpPr>
        <dsp:cNvPr id="0" name=""/>
        <dsp:cNvSpPr/>
      </dsp:nvSpPr>
      <dsp:spPr>
        <a:xfrm>
          <a:off x="485013" y="1228343"/>
          <a:ext cx="5791200" cy="1039367"/>
        </a:xfrm>
        <a:prstGeom prst="roundRect">
          <a:avLst>
            <a:gd name="adj" fmla="val 10000"/>
          </a:avLst>
        </a:prstGeom>
        <a:solidFill>
          <a:schemeClr val="accent3">
            <a:hueOff val="2611760"/>
            <a:satOff val="-13096"/>
            <a:lumOff val="98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Arial Narrow" panose="020B0606020202030204" pitchFamily="34" charset="0"/>
            </a:rPr>
            <a:t>Notify RI Risk Management</a:t>
          </a:r>
          <a:endParaRPr lang="en-US" sz="2200" kern="1200" dirty="0">
            <a:latin typeface="Arial Narrow" panose="020B0606020202030204" pitchFamily="34" charset="0"/>
          </a:endParaRPr>
        </a:p>
        <a:p>
          <a:pPr marL="171450" lvl="1" indent="-171450" algn="l" defTabSz="755650">
            <a:lnSpc>
              <a:spcPct val="90000"/>
            </a:lnSpc>
            <a:spcBef>
              <a:spcPct val="0"/>
            </a:spcBef>
            <a:spcAft>
              <a:spcPct val="15000"/>
            </a:spcAft>
            <a:buChar char="••"/>
          </a:pPr>
          <a:r>
            <a:rPr lang="en-US" sz="1700" kern="1200" dirty="0" smtClean="0">
              <a:latin typeface="Arial Narrow" panose="020B0606020202030204" pitchFamily="34" charset="0"/>
            </a:rPr>
            <a:t>Provide Certificate of Insurance</a:t>
          </a:r>
          <a:endParaRPr lang="en-US" sz="1700" kern="1200" dirty="0">
            <a:latin typeface="Arial Narrow" panose="020B0606020202030204" pitchFamily="34" charset="0"/>
          </a:endParaRPr>
        </a:p>
      </dsp:txBody>
      <dsp:txXfrm>
        <a:off x="515455" y="1258785"/>
        <a:ext cx="4569713" cy="978483"/>
      </dsp:txXfrm>
    </dsp:sp>
    <dsp:sp modelId="{8C095525-EA19-4656-B2E0-61444241F79F}">
      <dsp:nvSpPr>
        <dsp:cNvPr id="0" name=""/>
        <dsp:cNvSpPr/>
      </dsp:nvSpPr>
      <dsp:spPr>
        <a:xfrm>
          <a:off x="962787" y="2456687"/>
          <a:ext cx="5791200" cy="1039367"/>
        </a:xfrm>
        <a:prstGeom prst="roundRect">
          <a:avLst>
            <a:gd name="adj" fmla="val 10000"/>
          </a:avLst>
        </a:prstGeom>
        <a:solidFill>
          <a:schemeClr val="accent3">
            <a:hueOff val="5223521"/>
            <a:satOff val="-26192"/>
            <a:lumOff val="196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Arial Narrow" panose="020B0606020202030204" pitchFamily="34" charset="0"/>
            </a:rPr>
            <a:t>U.S. Club Program becomes excess</a:t>
          </a:r>
          <a:endParaRPr lang="en-US" sz="2200" kern="1200" dirty="0">
            <a:latin typeface="Arial Narrow" panose="020B0606020202030204" pitchFamily="34" charset="0"/>
          </a:endParaRPr>
        </a:p>
      </dsp:txBody>
      <dsp:txXfrm>
        <a:off x="993229" y="2487129"/>
        <a:ext cx="4576952" cy="978483"/>
      </dsp:txXfrm>
    </dsp:sp>
    <dsp:sp modelId="{0C41D8ED-B559-44D1-9060-4D6C3B95E27B}">
      <dsp:nvSpPr>
        <dsp:cNvPr id="0" name=""/>
        <dsp:cNvSpPr/>
      </dsp:nvSpPr>
      <dsp:spPr>
        <a:xfrm>
          <a:off x="1447800" y="3685031"/>
          <a:ext cx="5791200" cy="1039367"/>
        </a:xfrm>
        <a:prstGeom prst="roundRect">
          <a:avLst>
            <a:gd name="adj" fmla="val 10000"/>
          </a:avLst>
        </a:prstGeom>
        <a:solidFill>
          <a:schemeClr val="accent3">
            <a:hueOff val="7835281"/>
            <a:satOff val="-39288"/>
            <a:lumOff val="294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Arial Narrow" panose="020B0606020202030204" pitchFamily="34" charset="0"/>
            </a:rPr>
            <a:t>Does not apply when your club is a vendor at a large event organized by others</a:t>
          </a:r>
          <a:endParaRPr lang="en-US" sz="2200" kern="1200" dirty="0">
            <a:latin typeface="Arial Narrow" panose="020B0606020202030204" pitchFamily="34" charset="0"/>
          </a:endParaRPr>
        </a:p>
      </dsp:txBody>
      <dsp:txXfrm>
        <a:off x="1478242" y="3715473"/>
        <a:ext cx="4569713" cy="978483"/>
      </dsp:txXfrm>
    </dsp:sp>
    <dsp:sp modelId="{901E607D-8C7C-4C7C-8B83-A53FBF909E61}">
      <dsp:nvSpPr>
        <dsp:cNvPr id="0" name=""/>
        <dsp:cNvSpPr/>
      </dsp:nvSpPr>
      <dsp:spPr>
        <a:xfrm>
          <a:off x="5115610" y="796061"/>
          <a:ext cx="675589" cy="675589"/>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5267618" y="796061"/>
        <a:ext cx="371573" cy="508381"/>
      </dsp:txXfrm>
    </dsp:sp>
    <dsp:sp modelId="{A1EFF5F7-4E65-4E47-8843-61D0E48B9802}">
      <dsp:nvSpPr>
        <dsp:cNvPr id="0" name=""/>
        <dsp:cNvSpPr/>
      </dsp:nvSpPr>
      <dsp:spPr>
        <a:xfrm>
          <a:off x="5600623" y="2024404"/>
          <a:ext cx="675589" cy="675589"/>
        </a:xfrm>
        <a:prstGeom prst="downArrow">
          <a:avLst>
            <a:gd name="adj1" fmla="val 55000"/>
            <a:gd name="adj2" fmla="val 45000"/>
          </a:avLst>
        </a:prstGeom>
        <a:solidFill>
          <a:schemeClr val="accent3">
            <a:tint val="40000"/>
            <a:alpha val="90000"/>
            <a:hueOff val="4095645"/>
            <a:satOff val="-3275"/>
            <a:lumOff val="-319"/>
            <a:alphaOff val="0"/>
          </a:schemeClr>
        </a:solidFill>
        <a:ln w="25400" cap="flat" cmpd="sng" algn="ctr">
          <a:solidFill>
            <a:schemeClr val="accent3">
              <a:tint val="40000"/>
              <a:alpha val="90000"/>
              <a:hueOff val="4095645"/>
              <a:satOff val="-3275"/>
              <a:lumOff val="-3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5752631" y="2024404"/>
        <a:ext cx="371573" cy="508381"/>
      </dsp:txXfrm>
    </dsp:sp>
    <dsp:sp modelId="{8352D725-77B3-4C28-AE32-B60652D6A9B3}">
      <dsp:nvSpPr>
        <dsp:cNvPr id="0" name=""/>
        <dsp:cNvSpPr/>
      </dsp:nvSpPr>
      <dsp:spPr>
        <a:xfrm>
          <a:off x="6078397" y="3252748"/>
          <a:ext cx="675589" cy="675589"/>
        </a:xfrm>
        <a:prstGeom prst="downArrow">
          <a:avLst>
            <a:gd name="adj1" fmla="val 55000"/>
            <a:gd name="adj2" fmla="val 45000"/>
          </a:avLst>
        </a:prstGeom>
        <a:solidFill>
          <a:schemeClr val="accent3">
            <a:tint val="40000"/>
            <a:alpha val="90000"/>
            <a:hueOff val="8191291"/>
            <a:satOff val="-6550"/>
            <a:lumOff val="-638"/>
            <a:alphaOff val="0"/>
          </a:schemeClr>
        </a:solidFill>
        <a:ln w="25400" cap="flat" cmpd="sng" algn="ctr">
          <a:solidFill>
            <a:schemeClr val="accent3">
              <a:tint val="40000"/>
              <a:alpha val="90000"/>
              <a:hueOff val="8191291"/>
              <a:satOff val="-6550"/>
              <a:lumOff val="-6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n-US" sz="3000" kern="1200"/>
        </a:p>
      </dsp:txBody>
      <dsp:txXfrm>
        <a:off x="6230405" y="3252748"/>
        <a:ext cx="371573" cy="50838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0B0E9-9267-46E3-ADE7-9F59CE8616E2}">
      <dsp:nvSpPr>
        <dsp:cNvPr id="0" name=""/>
        <dsp:cNvSpPr/>
      </dsp:nvSpPr>
      <dsp:spPr>
        <a:xfrm rot="16200000">
          <a:off x="-1173850" y="1174725"/>
          <a:ext cx="4622799" cy="2273349"/>
        </a:xfrm>
        <a:prstGeom prst="flowChartManualOperation">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9550" tIns="0" rIns="209786" bIns="0" numCol="1" spcCol="1270" anchor="ctr" anchorCtr="0">
          <a:noAutofit/>
        </a:bodyPr>
        <a:lstStyle/>
        <a:p>
          <a:pPr lvl="0" algn="ctr" defTabSz="1466850">
            <a:lnSpc>
              <a:spcPct val="90000"/>
            </a:lnSpc>
            <a:spcBef>
              <a:spcPct val="0"/>
            </a:spcBef>
            <a:spcAft>
              <a:spcPct val="35000"/>
            </a:spcAft>
          </a:pPr>
          <a:r>
            <a:rPr lang="en-US" sz="3300" b="1" kern="1200" dirty="0" smtClean="0">
              <a:effectLst>
                <a:outerShdw blurRad="38100" dist="38100" dir="2700000" algn="tl">
                  <a:srgbClr val="000000">
                    <a:alpha val="43137"/>
                  </a:srgbClr>
                </a:outerShdw>
              </a:effectLst>
              <a:latin typeface="Arial Narrow" panose="020B0606020202030204" pitchFamily="34" charset="0"/>
            </a:rPr>
            <a:t>Liability Insurance for Named Rotary Entities Only</a:t>
          </a:r>
          <a:endParaRPr lang="en-US" sz="3300" b="1" kern="1200" dirty="0">
            <a:effectLst>
              <a:outerShdw blurRad="38100" dist="38100" dir="2700000" algn="tl">
                <a:srgbClr val="000000">
                  <a:alpha val="43137"/>
                </a:srgbClr>
              </a:outerShdw>
            </a:effectLst>
            <a:latin typeface="Arial Narrow" panose="020B0606020202030204" pitchFamily="34" charset="0"/>
          </a:endParaRPr>
        </a:p>
      </dsp:txBody>
      <dsp:txXfrm rot="5400000">
        <a:off x="875" y="924560"/>
        <a:ext cx="2273349" cy="2773679"/>
      </dsp:txXfrm>
    </dsp:sp>
    <dsp:sp modelId="{8AB43A15-8AD0-483C-A436-CD1B6FA92720}">
      <dsp:nvSpPr>
        <dsp:cNvPr id="0" name=""/>
        <dsp:cNvSpPr/>
      </dsp:nvSpPr>
      <dsp:spPr>
        <a:xfrm rot="16200000">
          <a:off x="1270000" y="1174725"/>
          <a:ext cx="4622799" cy="2273349"/>
        </a:xfrm>
        <a:prstGeom prst="flowChartManualOperation">
          <a:avLst/>
        </a:prstGeom>
        <a:solidFill>
          <a:schemeClr val="accent3">
            <a:hueOff val="3917640"/>
            <a:satOff val="-19644"/>
            <a:lumOff val="147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9550" tIns="0" rIns="209786" bIns="0" numCol="1" spcCol="1270" anchor="ctr" anchorCtr="0">
          <a:noAutofit/>
        </a:bodyPr>
        <a:lstStyle/>
        <a:p>
          <a:pPr lvl="0" algn="ctr" defTabSz="1466850">
            <a:lnSpc>
              <a:spcPct val="90000"/>
            </a:lnSpc>
            <a:spcBef>
              <a:spcPct val="0"/>
            </a:spcBef>
            <a:spcAft>
              <a:spcPct val="35000"/>
            </a:spcAft>
          </a:pPr>
          <a:r>
            <a:rPr lang="en-US" sz="3300" b="1" kern="1200" dirty="0" smtClean="0">
              <a:effectLst>
                <a:outerShdw blurRad="38100" dist="38100" dir="2700000" algn="tl">
                  <a:srgbClr val="000000">
                    <a:alpha val="43137"/>
                  </a:srgbClr>
                </a:outerShdw>
              </a:effectLst>
              <a:latin typeface="Arial Narrow" panose="020B0606020202030204" pitchFamily="34" charset="0"/>
            </a:rPr>
            <a:t>You cannot “lend” your insurance to another non-profit</a:t>
          </a:r>
          <a:endParaRPr lang="en-US" sz="3300" b="1" kern="1200" dirty="0">
            <a:effectLst>
              <a:outerShdw blurRad="38100" dist="38100" dir="2700000" algn="tl">
                <a:srgbClr val="000000">
                  <a:alpha val="43137"/>
                </a:srgbClr>
              </a:outerShdw>
            </a:effectLst>
            <a:latin typeface="Arial Narrow" panose="020B0606020202030204" pitchFamily="34" charset="0"/>
          </a:endParaRPr>
        </a:p>
      </dsp:txBody>
      <dsp:txXfrm rot="5400000">
        <a:off x="2444725" y="924560"/>
        <a:ext cx="2273349" cy="2773679"/>
      </dsp:txXfrm>
    </dsp:sp>
    <dsp:sp modelId="{FB136801-9A9D-4D78-905F-390B73268720}">
      <dsp:nvSpPr>
        <dsp:cNvPr id="0" name=""/>
        <dsp:cNvSpPr/>
      </dsp:nvSpPr>
      <dsp:spPr>
        <a:xfrm rot="16200000">
          <a:off x="3713850" y="1174725"/>
          <a:ext cx="4622799" cy="2273349"/>
        </a:xfrm>
        <a:prstGeom prst="flowChartManualOperation">
          <a:avLst/>
        </a:prstGeom>
        <a:solidFill>
          <a:schemeClr val="accent3">
            <a:hueOff val="7835281"/>
            <a:satOff val="-39288"/>
            <a:lumOff val="294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9550" tIns="0" rIns="209786" bIns="0" numCol="1" spcCol="1270" anchor="ctr" anchorCtr="0">
          <a:noAutofit/>
        </a:bodyPr>
        <a:lstStyle/>
        <a:p>
          <a:pPr lvl="0" algn="ctr" defTabSz="1466850">
            <a:lnSpc>
              <a:spcPct val="90000"/>
            </a:lnSpc>
            <a:spcBef>
              <a:spcPct val="0"/>
            </a:spcBef>
            <a:spcAft>
              <a:spcPct val="35000"/>
            </a:spcAft>
          </a:pPr>
          <a:r>
            <a:rPr lang="en-US" sz="3300" b="1" kern="1200" dirty="0" smtClean="0">
              <a:effectLst>
                <a:outerShdw blurRad="38100" dist="38100" dir="2700000" algn="tl">
                  <a:srgbClr val="000000">
                    <a:alpha val="43137"/>
                  </a:srgbClr>
                </a:outerShdw>
              </a:effectLst>
              <a:latin typeface="Arial Narrow" panose="020B0606020202030204" pitchFamily="34" charset="0"/>
            </a:rPr>
            <a:t>Ensuring others carry their own insurance is essential</a:t>
          </a:r>
          <a:endParaRPr lang="en-US" sz="3300" b="1" kern="1200" dirty="0">
            <a:effectLst>
              <a:outerShdw blurRad="38100" dist="38100" dir="2700000" algn="tl">
                <a:srgbClr val="000000">
                  <a:alpha val="43137"/>
                </a:srgbClr>
              </a:outerShdw>
            </a:effectLst>
            <a:latin typeface="Arial Narrow" panose="020B0606020202030204" pitchFamily="34" charset="0"/>
          </a:endParaRPr>
        </a:p>
      </dsp:txBody>
      <dsp:txXfrm rot="5400000">
        <a:off x="4888575" y="924560"/>
        <a:ext cx="2273349" cy="277367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109172-CAAC-4910-A461-E6F48138BDE8}">
      <dsp:nvSpPr>
        <dsp:cNvPr id="0" name=""/>
        <dsp:cNvSpPr/>
      </dsp:nvSpPr>
      <dsp:spPr>
        <a:xfrm>
          <a:off x="0" y="76215"/>
          <a:ext cx="8001000" cy="3200400"/>
        </a:xfrm>
        <a:prstGeom prst="leftRightRibb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FB251CD-5767-4030-B5E2-B0AB14E920B2}">
      <dsp:nvSpPr>
        <dsp:cNvPr id="0" name=""/>
        <dsp:cNvSpPr/>
      </dsp:nvSpPr>
      <dsp:spPr>
        <a:xfrm>
          <a:off x="914389" y="641610"/>
          <a:ext cx="2640330" cy="1568196"/>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Arial Narrow" panose="020B0606020202030204" pitchFamily="34" charset="0"/>
            </a:rPr>
            <a:t>The Program cannot be endorsed for an additional charge to provide additional or excluded coverages</a:t>
          </a:r>
          <a:endParaRPr lang="en-US" sz="2000" kern="1200" dirty="0">
            <a:latin typeface="Arial Narrow" panose="020B0606020202030204" pitchFamily="34" charset="0"/>
          </a:endParaRPr>
        </a:p>
      </dsp:txBody>
      <dsp:txXfrm>
        <a:off x="914389" y="641610"/>
        <a:ext cx="2640330" cy="1568196"/>
      </dsp:txXfrm>
    </dsp:sp>
    <dsp:sp modelId="{04CC39E4-4446-4AE8-BD5C-D88CDD30139C}">
      <dsp:nvSpPr>
        <dsp:cNvPr id="0" name=""/>
        <dsp:cNvSpPr/>
      </dsp:nvSpPr>
      <dsp:spPr>
        <a:xfrm>
          <a:off x="4002403" y="1175001"/>
          <a:ext cx="3120390" cy="1568196"/>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Narrow" panose="020B0606020202030204" pitchFamily="34" charset="0"/>
            </a:rPr>
            <a:t>Additional Insurance is not available for purchase through RI</a:t>
          </a:r>
          <a:endParaRPr lang="en-US" sz="2400" kern="1200" dirty="0">
            <a:latin typeface="Arial Narrow" panose="020B0606020202030204" pitchFamily="34" charset="0"/>
          </a:endParaRPr>
        </a:p>
      </dsp:txBody>
      <dsp:txXfrm>
        <a:off x="4002403" y="1175001"/>
        <a:ext cx="3120390" cy="15681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A1615-BA43-4D9D-8965-71FB2A9206E0}">
      <dsp:nvSpPr>
        <dsp:cNvPr id="0" name=""/>
        <dsp:cNvSpPr/>
      </dsp:nvSpPr>
      <dsp:spPr>
        <a:xfrm>
          <a:off x="-5513198" y="-844209"/>
          <a:ext cx="6565219" cy="6565219"/>
        </a:xfrm>
        <a:prstGeom prst="blockArc">
          <a:avLst>
            <a:gd name="adj1" fmla="val 18900000"/>
            <a:gd name="adj2" fmla="val 2700000"/>
            <a:gd name="adj3" fmla="val 329"/>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D42DE0-48F0-4757-80AF-873DC7C66B9A}">
      <dsp:nvSpPr>
        <dsp:cNvPr id="0" name=""/>
        <dsp:cNvSpPr/>
      </dsp:nvSpPr>
      <dsp:spPr>
        <a:xfrm>
          <a:off x="676899" y="487680"/>
          <a:ext cx="7028200" cy="97536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4192" tIns="81280" rIns="81280" bIns="81280" numCol="1" spcCol="1270" anchor="ctr" anchorCtr="0">
          <a:noAutofit/>
        </a:bodyPr>
        <a:lstStyle/>
        <a:p>
          <a:pPr lvl="0" algn="l" defTabSz="1422400">
            <a:lnSpc>
              <a:spcPct val="90000"/>
            </a:lnSpc>
            <a:spcBef>
              <a:spcPct val="0"/>
            </a:spcBef>
            <a:spcAft>
              <a:spcPct val="35000"/>
            </a:spcAft>
          </a:pPr>
          <a:r>
            <a:rPr lang="en-US" sz="3200" kern="1200" dirty="0" smtClean="0">
              <a:effectLst/>
              <a:latin typeface="Arial Narrow" panose="020B0606020202030204" pitchFamily="34" charset="0"/>
            </a:rPr>
            <a:t>It’s not just “insurance”!!</a:t>
          </a:r>
          <a:endParaRPr lang="en-US" sz="3200" kern="1200" dirty="0">
            <a:effectLst/>
            <a:latin typeface="Arial Narrow" panose="020B0606020202030204" pitchFamily="34" charset="0"/>
          </a:endParaRPr>
        </a:p>
      </dsp:txBody>
      <dsp:txXfrm>
        <a:off x="676899" y="487680"/>
        <a:ext cx="7028200" cy="975360"/>
      </dsp:txXfrm>
    </dsp:sp>
    <dsp:sp modelId="{6FE9760B-D2B5-482B-A01F-26DF82D6053C}">
      <dsp:nvSpPr>
        <dsp:cNvPr id="0" name=""/>
        <dsp:cNvSpPr/>
      </dsp:nvSpPr>
      <dsp:spPr>
        <a:xfrm>
          <a:off x="67299" y="365760"/>
          <a:ext cx="1219200" cy="121920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7C2FA7-BD74-4432-8F21-1FDDA58D2304}">
      <dsp:nvSpPr>
        <dsp:cNvPr id="0" name=""/>
        <dsp:cNvSpPr/>
      </dsp:nvSpPr>
      <dsp:spPr>
        <a:xfrm>
          <a:off x="1031443" y="1950720"/>
          <a:ext cx="6673656" cy="975360"/>
        </a:xfrm>
        <a:prstGeom prst="rect">
          <a:avLst/>
        </a:prstGeom>
        <a:solidFill>
          <a:schemeClr val="accent3">
            <a:hueOff val="3917640"/>
            <a:satOff val="-19644"/>
            <a:lumOff val="1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4192" tIns="71120" rIns="71120" bIns="71120" numCol="1" spcCol="1270" anchor="ctr" anchorCtr="0">
          <a:noAutofit/>
        </a:bodyPr>
        <a:lstStyle/>
        <a:p>
          <a:pPr lvl="0" algn="l" defTabSz="1244600">
            <a:lnSpc>
              <a:spcPct val="90000"/>
            </a:lnSpc>
            <a:spcBef>
              <a:spcPct val="0"/>
            </a:spcBef>
            <a:spcAft>
              <a:spcPct val="35000"/>
            </a:spcAft>
          </a:pPr>
          <a:r>
            <a:rPr lang="en-US" sz="2800" kern="1200" dirty="0" smtClean="0">
              <a:solidFill>
                <a:schemeClr val="bg1"/>
              </a:solidFill>
              <a:effectLst>
                <a:outerShdw blurRad="38100" dist="38100" dir="2700000" algn="tl">
                  <a:srgbClr val="000000">
                    <a:alpha val="43137"/>
                  </a:srgbClr>
                </a:outerShdw>
              </a:effectLst>
              <a:latin typeface="Arial Narrow" panose="020B0606020202030204" pitchFamily="34" charset="0"/>
            </a:rPr>
            <a:t>The first $250,000 of </a:t>
          </a:r>
          <a:r>
            <a:rPr lang="en-US" sz="2800" b="1" kern="1200" dirty="0" smtClean="0">
              <a:solidFill>
                <a:schemeClr val="bg1"/>
              </a:solidFill>
              <a:effectLst>
                <a:outerShdw blurRad="38100" dist="38100" dir="2700000" algn="tl">
                  <a:srgbClr val="000000">
                    <a:alpha val="43137"/>
                  </a:srgbClr>
                </a:outerShdw>
              </a:effectLst>
              <a:latin typeface="Arial Narrow" panose="020B0606020202030204" pitchFamily="34" charset="0"/>
            </a:rPr>
            <a:t>every</a:t>
          </a:r>
          <a:r>
            <a:rPr lang="en-US" sz="2800" kern="1200" dirty="0" smtClean="0">
              <a:solidFill>
                <a:schemeClr val="bg1"/>
              </a:solidFill>
              <a:effectLst>
                <a:outerShdw blurRad="38100" dist="38100" dir="2700000" algn="tl">
                  <a:srgbClr val="000000">
                    <a:alpha val="43137"/>
                  </a:srgbClr>
                </a:outerShdw>
              </a:effectLst>
              <a:latin typeface="Arial Narrow" panose="020B0606020202030204" pitchFamily="34" charset="0"/>
            </a:rPr>
            <a:t> general liability claim is paid by your insurance assessments</a:t>
          </a:r>
          <a:endParaRPr lang="en-US" sz="2800" kern="1200" dirty="0">
            <a:solidFill>
              <a:schemeClr val="bg1"/>
            </a:solidFill>
            <a:effectLst>
              <a:outerShdw blurRad="38100" dist="38100" dir="2700000" algn="tl">
                <a:srgbClr val="000000">
                  <a:alpha val="43137"/>
                </a:srgbClr>
              </a:outerShdw>
            </a:effectLst>
            <a:latin typeface="Arial Narrow" panose="020B0606020202030204" pitchFamily="34" charset="0"/>
          </a:endParaRPr>
        </a:p>
      </dsp:txBody>
      <dsp:txXfrm>
        <a:off x="1031443" y="1950720"/>
        <a:ext cx="6673656" cy="975360"/>
      </dsp:txXfrm>
    </dsp:sp>
    <dsp:sp modelId="{F45434BB-0D7A-499C-AA28-A47D35F5410D}">
      <dsp:nvSpPr>
        <dsp:cNvPr id="0" name=""/>
        <dsp:cNvSpPr/>
      </dsp:nvSpPr>
      <dsp:spPr>
        <a:xfrm>
          <a:off x="421843" y="1828800"/>
          <a:ext cx="1219200" cy="1219200"/>
        </a:xfrm>
        <a:prstGeom prst="ellipse">
          <a:avLst/>
        </a:prstGeom>
        <a:solidFill>
          <a:schemeClr val="lt1">
            <a:hueOff val="0"/>
            <a:satOff val="0"/>
            <a:lumOff val="0"/>
            <a:alphaOff val="0"/>
          </a:schemeClr>
        </a:solidFill>
        <a:ln w="25400" cap="flat" cmpd="sng" algn="ctr">
          <a:solidFill>
            <a:schemeClr val="accent3">
              <a:hueOff val="3917640"/>
              <a:satOff val="-19644"/>
              <a:lumOff val="1470"/>
              <a:alphaOff val="0"/>
            </a:schemeClr>
          </a:solidFill>
          <a:prstDash val="solid"/>
        </a:ln>
        <a:effectLst/>
      </dsp:spPr>
      <dsp:style>
        <a:lnRef idx="2">
          <a:scrgbClr r="0" g="0" b="0"/>
        </a:lnRef>
        <a:fillRef idx="1">
          <a:scrgbClr r="0" g="0" b="0"/>
        </a:fillRef>
        <a:effectRef idx="0">
          <a:scrgbClr r="0" g="0" b="0"/>
        </a:effectRef>
        <a:fontRef idx="minor"/>
      </dsp:style>
    </dsp:sp>
    <dsp:sp modelId="{E5DC0FB4-6EEA-4701-B8C6-D1910D13C528}">
      <dsp:nvSpPr>
        <dsp:cNvPr id="0" name=""/>
        <dsp:cNvSpPr/>
      </dsp:nvSpPr>
      <dsp:spPr>
        <a:xfrm>
          <a:off x="676899" y="3413760"/>
          <a:ext cx="7028200" cy="975360"/>
        </a:xfrm>
        <a:prstGeom prst="rect">
          <a:avLst/>
        </a:prstGeom>
        <a:solidFill>
          <a:schemeClr val="accent3">
            <a:hueOff val="7835281"/>
            <a:satOff val="-39288"/>
            <a:lumOff val="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4192" tIns="71120" rIns="71120" bIns="71120" numCol="1" spcCol="1270" anchor="ctr" anchorCtr="0">
          <a:noAutofit/>
        </a:bodyPr>
        <a:lstStyle/>
        <a:p>
          <a:pPr lvl="0" algn="l" defTabSz="1244600">
            <a:lnSpc>
              <a:spcPct val="90000"/>
            </a:lnSpc>
            <a:spcBef>
              <a:spcPct val="0"/>
            </a:spcBef>
            <a:spcAft>
              <a:spcPct val="35000"/>
            </a:spcAft>
          </a:pPr>
          <a:r>
            <a:rPr lang="en-US" sz="2800" kern="1200" dirty="0">
              <a:effectLst/>
              <a:latin typeface="Arial Narrow" panose="020B0606020202030204" pitchFamily="34" charset="0"/>
            </a:rPr>
            <a:t>Insurance costs are determined each year by how much has been and will be paid for claims</a:t>
          </a:r>
        </a:p>
      </dsp:txBody>
      <dsp:txXfrm>
        <a:off x="676899" y="3413760"/>
        <a:ext cx="7028200" cy="975360"/>
      </dsp:txXfrm>
    </dsp:sp>
    <dsp:sp modelId="{43052E57-CD0E-4A5C-AB66-1BFA391765BB}">
      <dsp:nvSpPr>
        <dsp:cNvPr id="0" name=""/>
        <dsp:cNvSpPr/>
      </dsp:nvSpPr>
      <dsp:spPr>
        <a:xfrm>
          <a:off x="67299" y="3291840"/>
          <a:ext cx="1219200" cy="1219200"/>
        </a:xfrm>
        <a:prstGeom prst="ellipse">
          <a:avLst/>
        </a:prstGeom>
        <a:solidFill>
          <a:schemeClr val="lt1">
            <a:hueOff val="0"/>
            <a:satOff val="0"/>
            <a:lumOff val="0"/>
            <a:alphaOff val="0"/>
          </a:schemeClr>
        </a:solidFill>
        <a:ln w="25400" cap="flat" cmpd="sng" algn="ctr">
          <a:solidFill>
            <a:schemeClr val="accent3">
              <a:hueOff val="7835281"/>
              <a:satOff val="-39288"/>
              <a:lumOff val="294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C900E-BB9E-46D0-97CF-47E5C1719B5D}">
      <dsp:nvSpPr>
        <dsp:cNvPr id="0" name=""/>
        <dsp:cNvSpPr/>
      </dsp:nvSpPr>
      <dsp:spPr>
        <a:xfrm>
          <a:off x="3236453" y="0"/>
          <a:ext cx="5221746" cy="1741289"/>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b="0" kern="1200" dirty="0" smtClean="0">
              <a:solidFill>
                <a:srgbClr val="002060"/>
              </a:solidFill>
              <a:latin typeface="Arial Narrow" panose="020B0606020202030204" pitchFamily="34" charset="0"/>
            </a:rPr>
            <a:t>Tripping over an obstacle such as cord, curb, or other objects</a:t>
          </a:r>
          <a:endParaRPr lang="en-US" sz="3000" b="0" kern="1200" dirty="0">
            <a:solidFill>
              <a:srgbClr val="002060"/>
            </a:solidFill>
            <a:latin typeface="Arial Narrow" panose="020B0606020202030204" pitchFamily="34" charset="0"/>
          </a:endParaRPr>
        </a:p>
      </dsp:txBody>
      <dsp:txXfrm>
        <a:off x="3236453" y="217661"/>
        <a:ext cx="4568763" cy="1305967"/>
      </dsp:txXfrm>
    </dsp:sp>
    <dsp:sp modelId="{D8EBBA29-2EAB-415D-A606-366EAE5107B2}">
      <dsp:nvSpPr>
        <dsp:cNvPr id="0" name=""/>
        <dsp:cNvSpPr/>
      </dsp:nvSpPr>
      <dsp:spPr>
        <a:xfrm>
          <a:off x="0" y="29804"/>
          <a:ext cx="3227992" cy="1741289"/>
        </a:xfrm>
        <a:prstGeom prst="roundRect">
          <a:avLst/>
        </a:prstGeom>
        <a:solidFill>
          <a:schemeClr val="accent3">
            <a:hueOff val="0"/>
            <a:satOff val="0"/>
            <a:lumOff val="0"/>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smtClean="0">
              <a:latin typeface="Arial Narrow" panose="020B0606020202030204" pitchFamily="34" charset="0"/>
            </a:rPr>
            <a:t>Slip &amp; Falls</a:t>
          </a:r>
          <a:endParaRPr lang="en-US" sz="4800" kern="1200" dirty="0">
            <a:latin typeface="Arial Narrow" panose="020B0606020202030204" pitchFamily="34" charset="0"/>
          </a:endParaRPr>
        </a:p>
      </dsp:txBody>
      <dsp:txXfrm>
        <a:off x="85003" y="114807"/>
        <a:ext cx="3057986" cy="1571283"/>
      </dsp:txXfrm>
    </dsp:sp>
    <dsp:sp modelId="{F38E22B9-60CF-4146-A43A-063A6E3D9C1C}">
      <dsp:nvSpPr>
        <dsp:cNvPr id="0" name=""/>
        <dsp:cNvSpPr/>
      </dsp:nvSpPr>
      <dsp:spPr>
        <a:xfrm>
          <a:off x="3383279" y="1916310"/>
          <a:ext cx="5074920" cy="1741289"/>
        </a:xfrm>
        <a:prstGeom prst="rightArrow">
          <a:avLst>
            <a:gd name="adj1" fmla="val 75000"/>
            <a:gd name="adj2" fmla="val 50000"/>
          </a:avLst>
        </a:prstGeom>
        <a:solidFill>
          <a:schemeClr val="accent3">
            <a:tint val="40000"/>
            <a:alpha val="90000"/>
            <a:hueOff val="8191291"/>
            <a:satOff val="-6550"/>
            <a:lumOff val="-638"/>
            <a:alphaOff val="0"/>
          </a:schemeClr>
        </a:solidFill>
        <a:ln w="25400" cap="flat" cmpd="sng" algn="ctr">
          <a:solidFill>
            <a:schemeClr val="accent3">
              <a:tint val="40000"/>
              <a:alpha val="90000"/>
              <a:hueOff val="8191291"/>
              <a:satOff val="-6550"/>
              <a:lumOff val="-6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b="0" kern="1200" dirty="0" smtClean="0">
              <a:solidFill>
                <a:srgbClr val="002060"/>
              </a:solidFill>
              <a:latin typeface="Arial Narrow" panose="020B0606020202030204" pitchFamily="34" charset="0"/>
            </a:rPr>
            <a:t>To the venue used for an event (damage to walls of the floor)</a:t>
          </a:r>
          <a:endParaRPr lang="en-US" sz="3000" b="0" kern="1200" dirty="0">
            <a:solidFill>
              <a:srgbClr val="002060"/>
            </a:solidFill>
            <a:latin typeface="Arial Narrow" panose="020B0606020202030204" pitchFamily="34" charset="0"/>
          </a:endParaRPr>
        </a:p>
      </dsp:txBody>
      <dsp:txXfrm>
        <a:off x="3383279" y="2133971"/>
        <a:ext cx="4421937" cy="1305967"/>
      </dsp:txXfrm>
    </dsp:sp>
    <dsp:sp modelId="{85B64E3D-117C-46CA-ABBC-154807B22009}">
      <dsp:nvSpPr>
        <dsp:cNvPr id="0" name=""/>
        <dsp:cNvSpPr/>
      </dsp:nvSpPr>
      <dsp:spPr>
        <a:xfrm>
          <a:off x="0" y="1915864"/>
          <a:ext cx="3383280" cy="1741289"/>
        </a:xfrm>
        <a:prstGeom prst="roundRect">
          <a:avLst/>
        </a:prstGeom>
        <a:solidFill>
          <a:schemeClr val="accent3">
            <a:hueOff val="7835281"/>
            <a:satOff val="-39288"/>
            <a:lumOff val="2941"/>
            <a:alphaOff val="0"/>
          </a:schemeClr>
        </a:solidFill>
        <a:ln w="25400" cap="flat" cmpd="sng" algn="ctr">
          <a:noFill/>
          <a:prstDash val="solid"/>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en-US" sz="4800" kern="1200" dirty="0" smtClean="0">
              <a:latin typeface="Arial Narrow" panose="020B0606020202030204" pitchFamily="34" charset="0"/>
            </a:rPr>
            <a:t>Property Damage</a:t>
          </a:r>
          <a:endParaRPr lang="en-US" sz="4800" kern="1200" dirty="0">
            <a:latin typeface="Arial Narrow" panose="020B0606020202030204" pitchFamily="34" charset="0"/>
          </a:endParaRPr>
        </a:p>
      </dsp:txBody>
      <dsp:txXfrm>
        <a:off x="85003" y="2000867"/>
        <a:ext cx="3213274" cy="157128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39B54-3908-4ED5-B157-DFED2474FB57}">
      <dsp:nvSpPr>
        <dsp:cNvPr id="0" name=""/>
        <dsp:cNvSpPr/>
      </dsp:nvSpPr>
      <dsp:spPr>
        <a:xfrm>
          <a:off x="2119" y="49471"/>
          <a:ext cx="2066329" cy="6624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latin typeface="Arial Narrow" panose="020B0606020202030204" pitchFamily="34" charset="0"/>
            </a:rPr>
            <a:t>The City</a:t>
          </a:r>
          <a:endParaRPr lang="en-US" sz="2300" kern="1200" dirty="0">
            <a:latin typeface="Arial Narrow" panose="020B0606020202030204" pitchFamily="34" charset="0"/>
          </a:endParaRPr>
        </a:p>
      </dsp:txBody>
      <dsp:txXfrm>
        <a:off x="2119" y="49471"/>
        <a:ext cx="2066329" cy="662400"/>
      </dsp:txXfrm>
    </dsp:sp>
    <dsp:sp modelId="{D62E831C-070C-47F9-B7D3-BA305B074FA1}">
      <dsp:nvSpPr>
        <dsp:cNvPr id="0" name=""/>
        <dsp:cNvSpPr/>
      </dsp:nvSpPr>
      <dsp:spPr>
        <a:xfrm>
          <a:off x="2119" y="711871"/>
          <a:ext cx="2066329" cy="2278778"/>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solidFill>
                <a:srgbClr val="002060"/>
              </a:solidFill>
              <a:latin typeface="Arial Narrow" panose="020B0606020202030204" pitchFamily="34" charset="0"/>
            </a:rPr>
            <a:t>The Park is the City’s property and they allowed the Street Fair to take place.</a:t>
          </a:r>
          <a:endParaRPr lang="en-US" sz="2300" kern="1200" dirty="0">
            <a:solidFill>
              <a:srgbClr val="002060"/>
            </a:solidFill>
            <a:latin typeface="Arial Narrow" panose="020B0606020202030204" pitchFamily="34" charset="0"/>
          </a:endParaRPr>
        </a:p>
      </dsp:txBody>
      <dsp:txXfrm>
        <a:off x="2119" y="711871"/>
        <a:ext cx="2066329" cy="2278778"/>
      </dsp:txXfrm>
    </dsp:sp>
    <dsp:sp modelId="{252C7754-5F3E-49C1-979E-EC2A0ED5D181}">
      <dsp:nvSpPr>
        <dsp:cNvPr id="0" name=""/>
        <dsp:cNvSpPr/>
      </dsp:nvSpPr>
      <dsp:spPr>
        <a:xfrm>
          <a:off x="2357735" y="49471"/>
          <a:ext cx="2066329" cy="662400"/>
        </a:xfrm>
        <a:prstGeom prst="rect">
          <a:avLst/>
        </a:prstGeom>
        <a:solidFill>
          <a:schemeClr val="accent3">
            <a:hueOff val="3917640"/>
            <a:satOff val="-19644"/>
            <a:lumOff val="1470"/>
            <a:alphaOff val="0"/>
          </a:schemeClr>
        </a:solidFill>
        <a:ln w="25400" cap="flat" cmpd="sng" algn="ctr">
          <a:solidFill>
            <a:schemeClr val="accent3">
              <a:hueOff val="3917640"/>
              <a:satOff val="-19644"/>
              <a:lumOff val="147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latin typeface="Arial Narrow" panose="020B0606020202030204" pitchFamily="34" charset="0"/>
            </a:rPr>
            <a:t>The Rotary Club</a:t>
          </a:r>
          <a:endParaRPr lang="en-US" sz="2300" kern="1200" dirty="0">
            <a:latin typeface="Arial Narrow" panose="020B0606020202030204" pitchFamily="34" charset="0"/>
          </a:endParaRPr>
        </a:p>
      </dsp:txBody>
      <dsp:txXfrm>
        <a:off x="2357735" y="49471"/>
        <a:ext cx="2066329" cy="662400"/>
      </dsp:txXfrm>
    </dsp:sp>
    <dsp:sp modelId="{AC02ABB1-BB9C-4C9D-B618-F7F984CAD39E}">
      <dsp:nvSpPr>
        <dsp:cNvPr id="0" name=""/>
        <dsp:cNvSpPr/>
      </dsp:nvSpPr>
      <dsp:spPr>
        <a:xfrm>
          <a:off x="2357735" y="711871"/>
          <a:ext cx="2066329" cy="2278778"/>
        </a:xfrm>
        <a:prstGeom prst="rect">
          <a:avLst/>
        </a:prstGeom>
        <a:solidFill>
          <a:schemeClr val="accent3">
            <a:tint val="40000"/>
            <a:alpha val="90000"/>
            <a:hueOff val="4095645"/>
            <a:satOff val="-3275"/>
            <a:lumOff val="-319"/>
            <a:alphaOff val="0"/>
          </a:schemeClr>
        </a:solidFill>
        <a:ln w="25400" cap="flat" cmpd="sng" algn="ctr">
          <a:solidFill>
            <a:schemeClr val="accent3">
              <a:tint val="40000"/>
              <a:alpha val="90000"/>
              <a:hueOff val="4095645"/>
              <a:satOff val="-3275"/>
              <a:lumOff val="-3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solidFill>
                <a:srgbClr val="002060"/>
              </a:solidFill>
              <a:latin typeface="Arial Narrow" panose="020B0606020202030204" pitchFamily="34" charset="0"/>
            </a:rPr>
            <a:t>The Club leased the park and invited the vendor to participate.</a:t>
          </a:r>
          <a:endParaRPr lang="en-US" sz="2300" kern="1200" dirty="0">
            <a:solidFill>
              <a:srgbClr val="002060"/>
            </a:solidFill>
            <a:latin typeface="Arial Narrow" panose="020B0606020202030204" pitchFamily="34" charset="0"/>
          </a:endParaRPr>
        </a:p>
      </dsp:txBody>
      <dsp:txXfrm>
        <a:off x="2357735" y="711871"/>
        <a:ext cx="2066329" cy="2278778"/>
      </dsp:txXfrm>
    </dsp:sp>
    <dsp:sp modelId="{08122A35-8C69-4E3A-B1B6-EFEFE7F3F600}">
      <dsp:nvSpPr>
        <dsp:cNvPr id="0" name=""/>
        <dsp:cNvSpPr/>
      </dsp:nvSpPr>
      <dsp:spPr>
        <a:xfrm>
          <a:off x="4713350" y="49471"/>
          <a:ext cx="2066329" cy="662400"/>
        </a:xfrm>
        <a:prstGeom prst="rect">
          <a:avLst/>
        </a:prstGeom>
        <a:solidFill>
          <a:schemeClr val="accent3">
            <a:hueOff val="7835281"/>
            <a:satOff val="-39288"/>
            <a:lumOff val="2941"/>
            <a:alphaOff val="0"/>
          </a:schemeClr>
        </a:solidFill>
        <a:ln w="25400" cap="flat" cmpd="sng" algn="ctr">
          <a:solidFill>
            <a:schemeClr val="accent3">
              <a:hueOff val="7835281"/>
              <a:satOff val="-39288"/>
              <a:lumOff val="294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b="1" kern="1200" dirty="0" smtClean="0">
              <a:latin typeface="Arial Narrow" panose="020B0606020202030204" pitchFamily="34" charset="0"/>
            </a:rPr>
            <a:t>The Vendor</a:t>
          </a:r>
          <a:endParaRPr lang="en-US" sz="2300" b="1" kern="1200" dirty="0">
            <a:latin typeface="Arial Narrow" panose="020B0606020202030204" pitchFamily="34" charset="0"/>
          </a:endParaRPr>
        </a:p>
      </dsp:txBody>
      <dsp:txXfrm>
        <a:off x="4713350" y="49471"/>
        <a:ext cx="2066329" cy="662400"/>
      </dsp:txXfrm>
    </dsp:sp>
    <dsp:sp modelId="{38769BD8-476D-4EA2-8651-3AD87F17BEB8}">
      <dsp:nvSpPr>
        <dsp:cNvPr id="0" name=""/>
        <dsp:cNvSpPr/>
      </dsp:nvSpPr>
      <dsp:spPr>
        <a:xfrm>
          <a:off x="4713350" y="711871"/>
          <a:ext cx="2066329" cy="2278778"/>
        </a:xfrm>
        <a:prstGeom prst="rect">
          <a:avLst/>
        </a:prstGeom>
        <a:solidFill>
          <a:schemeClr val="accent3">
            <a:tint val="40000"/>
            <a:alpha val="90000"/>
            <a:hueOff val="8191291"/>
            <a:satOff val="-6550"/>
            <a:lumOff val="-638"/>
            <a:alphaOff val="0"/>
          </a:schemeClr>
        </a:solidFill>
        <a:ln w="25400" cap="flat" cmpd="sng" algn="ctr">
          <a:solidFill>
            <a:schemeClr val="accent3">
              <a:tint val="40000"/>
              <a:alpha val="90000"/>
              <a:hueOff val="8191291"/>
              <a:satOff val="-6550"/>
              <a:lumOff val="-6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solidFill>
                <a:srgbClr val="002060"/>
              </a:solidFill>
              <a:latin typeface="Arial Narrow" panose="020B0606020202030204" pitchFamily="34" charset="0"/>
            </a:rPr>
            <a:t>It was their cord</a:t>
          </a:r>
          <a:endParaRPr lang="en-US" sz="2300" kern="1200" dirty="0">
            <a:solidFill>
              <a:srgbClr val="002060"/>
            </a:solidFill>
            <a:latin typeface="Arial Narrow" panose="020B0606020202030204" pitchFamily="34" charset="0"/>
          </a:endParaRPr>
        </a:p>
        <a:p>
          <a:pPr marL="228600" lvl="1" indent="-228600" algn="l" defTabSz="1022350">
            <a:lnSpc>
              <a:spcPct val="90000"/>
            </a:lnSpc>
            <a:spcBef>
              <a:spcPct val="0"/>
            </a:spcBef>
            <a:spcAft>
              <a:spcPct val="15000"/>
            </a:spcAft>
            <a:buChar char="••"/>
          </a:pPr>
          <a:r>
            <a:rPr lang="en-US" sz="2300" kern="1200" dirty="0" smtClean="0">
              <a:solidFill>
                <a:srgbClr val="002060"/>
              </a:solidFill>
              <a:latin typeface="Arial Narrow" panose="020B0606020202030204" pitchFamily="34" charset="0"/>
            </a:rPr>
            <a:t>They are responsible for its placement</a:t>
          </a:r>
          <a:endParaRPr lang="en-US" sz="2300" kern="1200" dirty="0">
            <a:solidFill>
              <a:srgbClr val="002060"/>
            </a:solidFill>
            <a:latin typeface="Arial Narrow" panose="020B0606020202030204" pitchFamily="34" charset="0"/>
          </a:endParaRPr>
        </a:p>
      </dsp:txBody>
      <dsp:txXfrm>
        <a:off x="4713350" y="711871"/>
        <a:ext cx="2066329" cy="227877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39B54-3908-4ED5-B157-DFED2474FB57}">
      <dsp:nvSpPr>
        <dsp:cNvPr id="0" name=""/>
        <dsp:cNvSpPr/>
      </dsp:nvSpPr>
      <dsp:spPr>
        <a:xfrm>
          <a:off x="2452" y="64268"/>
          <a:ext cx="2391370" cy="623952"/>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Arial Narrow" panose="020B0606020202030204" pitchFamily="34" charset="0"/>
            </a:rPr>
            <a:t>The City</a:t>
          </a:r>
          <a:endParaRPr lang="en-US" sz="2800" kern="1200" dirty="0">
            <a:latin typeface="Arial Narrow" panose="020B0606020202030204" pitchFamily="34" charset="0"/>
          </a:endParaRPr>
        </a:p>
      </dsp:txBody>
      <dsp:txXfrm>
        <a:off x="2452" y="64268"/>
        <a:ext cx="2391370" cy="623952"/>
      </dsp:txXfrm>
    </dsp:sp>
    <dsp:sp modelId="{D62E831C-070C-47F9-B7D3-BA305B074FA1}">
      <dsp:nvSpPr>
        <dsp:cNvPr id="0" name=""/>
        <dsp:cNvSpPr/>
      </dsp:nvSpPr>
      <dsp:spPr>
        <a:xfrm>
          <a:off x="2452" y="688220"/>
          <a:ext cx="2391370" cy="4276709"/>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solidFill>
                <a:srgbClr val="002060"/>
              </a:solidFill>
              <a:latin typeface="Arial Narrow" panose="020B0606020202030204" pitchFamily="34" charset="0"/>
            </a:rPr>
            <a:t>In the City’s agreement with the Rotary Club, the Club was required to and agreed to indemnify the City – the City contractually required that the Rotary Club defend the City.</a:t>
          </a:r>
          <a:endParaRPr lang="en-US" sz="2000" kern="1200" dirty="0">
            <a:solidFill>
              <a:srgbClr val="002060"/>
            </a:solidFill>
            <a:latin typeface="Arial Narrow" panose="020B0606020202030204" pitchFamily="34" charset="0"/>
          </a:endParaRPr>
        </a:p>
      </dsp:txBody>
      <dsp:txXfrm>
        <a:off x="2452" y="688220"/>
        <a:ext cx="2391370" cy="4276709"/>
      </dsp:txXfrm>
    </dsp:sp>
    <dsp:sp modelId="{252C7754-5F3E-49C1-979E-EC2A0ED5D181}">
      <dsp:nvSpPr>
        <dsp:cNvPr id="0" name=""/>
        <dsp:cNvSpPr/>
      </dsp:nvSpPr>
      <dsp:spPr>
        <a:xfrm>
          <a:off x="2728614" y="64268"/>
          <a:ext cx="2391370" cy="623952"/>
        </a:xfrm>
        <a:prstGeom prst="rect">
          <a:avLst/>
        </a:prstGeom>
        <a:solidFill>
          <a:schemeClr val="accent3">
            <a:hueOff val="3917640"/>
            <a:satOff val="-19644"/>
            <a:lumOff val="1470"/>
            <a:alphaOff val="0"/>
          </a:schemeClr>
        </a:solidFill>
        <a:ln w="25400" cap="flat" cmpd="sng" algn="ctr">
          <a:solidFill>
            <a:schemeClr val="accent3">
              <a:hueOff val="3917640"/>
              <a:satOff val="-19644"/>
              <a:lumOff val="147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kern="1200" dirty="0" smtClean="0">
              <a:latin typeface="Arial Narrow" panose="020B0606020202030204" pitchFamily="34" charset="0"/>
            </a:rPr>
            <a:t>The Rotary Club</a:t>
          </a:r>
          <a:endParaRPr lang="en-US" sz="2600" kern="1200" dirty="0">
            <a:latin typeface="Arial Narrow" panose="020B0606020202030204" pitchFamily="34" charset="0"/>
          </a:endParaRPr>
        </a:p>
      </dsp:txBody>
      <dsp:txXfrm>
        <a:off x="2728614" y="64268"/>
        <a:ext cx="2391370" cy="623952"/>
      </dsp:txXfrm>
    </dsp:sp>
    <dsp:sp modelId="{AC02ABB1-BB9C-4C9D-B618-F7F984CAD39E}">
      <dsp:nvSpPr>
        <dsp:cNvPr id="0" name=""/>
        <dsp:cNvSpPr/>
      </dsp:nvSpPr>
      <dsp:spPr>
        <a:xfrm>
          <a:off x="2728614" y="688220"/>
          <a:ext cx="2391370" cy="4276709"/>
        </a:xfrm>
        <a:prstGeom prst="rect">
          <a:avLst/>
        </a:prstGeom>
        <a:solidFill>
          <a:schemeClr val="accent3">
            <a:tint val="40000"/>
            <a:alpha val="90000"/>
            <a:hueOff val="4095645"/>
            <a:satOff val="-3275"/>
            <a:lumOff val="-319"/>
            <a:alphaOff val="0"/>
          </a:schemeClr>
        </a:solidFill>
        <a:ln w="25400" cap="flat" cmpd="sng" algn="ctr">
          <a:solidFill>
            <a:schemeClr val="accent3">
              <a:tint val="40000"/>
              <a:alpha val="90000"/>
              <a:hueOff val="4095645"/>
              <a:satOff val="-3275"/>
              <a:lumOff val="-3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solidFill>
                <a:srgbClr val="002060"/>
              </a:solidFill>
              <a:latin typeface="Arial Narrow" panose="020B0606020202030204" pitchFamily="34" charset="0"/>
            </a:rPr>
            <a:t>The Rotary Club could be held responsible for the fair attendee’s medical bills.  </a:t>
          </a:r>
          <a:endParaRPr lang="en-US" sz="1900" kern="1200" dirty="0">
            <a:solidFill>
              <a:srgbClr val="002060"/>
            </a:solidFill>
            <a:latin typeface="Arial Narrow" panose="020B0606020202030204" pitchFamily="34" charset="0"/>
          </a:endParaRPr>
        </a:p>
        <a:p>
          <a:pPr marL="171450" lvl="1" indent="-171450" algn="l" defTabSz="844550">
            <a:lnSpc>
              <a:spcPct val="90000"/>
            </a:lnSpc>
            <a:spcBef>
              <a:spcPct val="0"/>
            </a:spcBef>
            <a:spcAft>
              <a:spcPct val="15000"/>
            </a:spcAft>
            <a:buChar char="••"/>
          </a:pPr>
          <a:r>
            <a:rPr lang="en-US" sz="1900" kern="1200" dirty="0" smtClean="0">
              <a:solidFill>
                <a:srgbClr val="002060"/>
              </a:solidFill>
              <a:latin typeface="Arial Narrow" panose="020B0606020202030204" pitchFamily="34" charset="0"/>
            </a:rPr>
            <a:t>The Club leased the park and most likely told the vendor where to set up its cart. </a:t>
          </a:r>
          <a:endParaRPr lang="en-US" sz="1900" kern="1200" dirty="0">
            <a:solidFill>
              <a:srgbClr val="002060"/>
            </a:solidFill>
            <a:latin typeface="Arial Narrow" panose="020B0606020202030204" pitchFamily="34" charset="0"/>
          </a:endParaRPr>
        </a:p>
      </dsp:txBody>
      <dsp:txXfrm>
        <a:off x="2728614" y="688220"/>
        <a:ext cx="2391370" cy="4276709"/>
      </dsp:txXfrm>
    </dsp:sp>
    <dsp:sp modelId="{08122A35-8C69-4E3A-B1B6-EFEFE7F3F600}">
      <dsp:nvSpPr>
        <dsp:cNvPr id="0" name=""/>
        <dsp:cNvSpPr/>
      </dsp:nvSpPr>
      <dsp:spPr>
        <a:xfrm>
          <a:off x="5454777" y="64268"/>
          <a:ext cx="2391370" cy="623952"/>
        </a:xfrm>
        <a:prstGeom prst="rect">
          <a:avLst/>
        </a:prstGeom>
        <a:solidFill>
          <a:schemeClr val="accent3">
            <a:hueOff val="7835281"/>
            <a:satOff val="-39288"/>
            <a:lumOff val="2941"/>
            <a:alphaOff val="0"/>
          </a:schemeClr>
        </a:solidFill>
        <a:ln w="25400" cap="flat" cmpd="sng" algn="ctr">
          <a:solidFill>
            <a:schemeClr val="accent3">
              <a:hueOff val="7835281"/>
              <a:satOff val="-39288"/>
              <a:lumOff val="294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latin typeface="Arial Narrow" panose="020B0606020202030204" pitchFamily="34" charset="0"/>
            </a:rPr>
            <a:t>The Vendor</a:t>
          </a:r>
          <a:endParaRPr lang="en-US" sz="2800" kern="1200" dirty="0">
            <a:latin typeface="Arial Narrow" panose="020B0606020202030204" pitchFamily="34" charset="0"/>
          </a:endParaRPr>
        </a:p>
      </dsp:txBody>
      <dsp:txXfrm>
        <a:off x="5454777" y="64268"/>
        <a:ext cx="2391370" cy="623952"/>
      </dsp:txXfrm>
    </dsp:sp>
    <dsp:sp modelId="{38769BD8-476D-4EA2-8651-3AD87F17BEB8}">
      <dsp:nvSpPr>
        <dsp:cNvPr id="0" name=""/>
        <dsp:cNvSpPr/>
      </dsp:nvSpPr>
      <dsp:spPr>
        <a:xfrm>
          <a:off x="5454777" y="688220"/>
          <a:ext cx="2391370" cy="4276709"/>
        </a:xfrm>
        <a:prstGeom prst="rect">
          <a:avLst/>
        </a:prstGeom>
        <a:solidFill>
          <a:schemeClr val="accent3">
            <a:tint val="40000"/>
            <a:alpha val="90000"/>
            <a:hueOff val="8191291"/>
            <a:satOff val="-6550"/>
            <a:lumOff val="-638"/>
            <a:alphaOff val="0"/>
          </a:schemeClr>
        </a:solidFill>
        <a:ln w="25400" cap="flat" cmpd="sng" algn="ctr">
          <a:solidFill>
            <a:schemeClr val="accent3">
              <a:tint val="40000"/>
              <a:alpha val="90000"/>
              <a:hueOff val="8191291"/>
              <a:satOff val="-6550"/>
              <a:lumOff val="-6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b="0" kern="1200" dirty="0" smtClean="0">
              <a:solidFill>
                <a:srgbClr val="002060"/>
              </a:solidFill>
              <a:latin typeface="Arial Narrow" panose="020B0606020202030204" pitchFamily="34" charset="0"/>
            </a:rPr>
            <a:t>It was their cord.  </a:t>
          </a:r>
          <a:endParaRPr lang="en-US" sz="1900" b="0" kern="1200" dirty="0">
            <a:solidFill>
              <a:srgbClr val="002060"/>
            </a:solidFill>
            <a:latin typeface="Arial Narrow" panose="020B0606020202030204" pitchFamily="34" charset="0"/>
          </a:endParaRPr>
        </a:p>
        <a:p>
          <a:pPr marL="171450" lvl="1" indent="-171450" algn="l" defTabSz="844550">
            <a:lnSpc>
              <a:spcPct val="90000"/>
            </a:lnSpc>
            <a:spcBef>
              <a:spcPct val="0"/>
            </a:spcBef>
            <a:spcAft>
              <a:spcPct val="15000"/>
            </a:spcAft>
            <a:buChar char="••"/>
          </a:pPr>
          <a:r>
            <a:rPr lang="en-US" sz="1900" b="0" kern="1200" dirty="0" smtClean="0">
              <a:solidFill>
                <a:srgbClr val="002060"/>
              </a:solidFill>
              <a:latin typeface="Arial Narrow" panose="020B0606020202030204" pitchFamily="34" charset="0"/>
            </a:rPr>
            <a:t>If it turns out that the vendor is a nineteen year old entrepreneur whose only asset is the funnel maker cart and no formal agreement between the vendor and the Rotary Club was in place, the Rotary Club would most likely be held responsible for the fair attendee’s Bodily Injury claim.</a:t>
          </a:r>
          <a:endParaRPr lang="en-US" sz="1900" b="0" kern="1200" dirty="0">
            <a:solidFill>
              <a:srgbClr val="002060"/>
            </a:solidFill>
            <a:latin typeface="Arial Narrow" panose="020B0606020202030204" pitchFamily="34" charset="0"/>
          </a:endParaRPr>
        </a:p>
      </dsp:txBody>
      <dsp:txXfrm>
        <a:off x="5454777" y="688220"/>
        <a:ext cx="2391370" cy="427670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7B772-89ED-4BBC-8090-9EC7A0BCBB58}">
      <dsp:nvSpPr>
        <dsp:cNvPr id="0" name=""/>
        <dsp:cNvSpPr/>
      </dsp:nvSpPr>
      <dsp:spPr>
        <a:xfrm rot="16200000">
          <a:off x="-816543" y="856952"/>
          <a:ext cx="3830055" cy="2116149"/>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en-US" sz="2800" kern="1200" dirty="0" smtClean="0">
              <a:latin typeface="Arial Narrow" panose="020B0606020202030204" pitchFamily="34" charset="0"/>
            </a:rPr>
            <a:t>Requires the vendor to indemnify the Rotary Club</a:t>
          </a:r>
          <a:endParaRPr lang="en-US" sz="2800" kern="1200" dirty="0">
            <a:latin typeface="Arial Narrow" panose="020B0606020202030204" pitchFamily="34" charset="0"/>
          </a:endParaRPr>
        </a:p>
      </dsp:txBody>
      <dsp:txXfrm rot="5400000">
        <a:off x="40410" y="766010"/>
        <a:ext cx="2116149" cy="2298033"/>
      </dsp:txXfrm>
    </dsp:sp>
    <dsp:sp modelId="{82D817B6-469B-428F-9595-3FB716ED9433}">
      <dsp:nvSpPr>
        <dsp:cNvPr id="0" name=""/>
        <dsp:cNvSpPr/>
      </dsp:nvSpPr>
      <dsp:spPr>
        <a:xfrm rot="16200000">
          <a:off x="1418722" y="856952"/>
          <a:ext cx="3830055" cy="2116149"/>
        </a:xfrm>
        <a:prstGeom prst="flowChartManualOperation">
          <a:avLst/>
        </a:prstGeom>
        <a:solidFill>
          <a:schemeClr val="accent3">
            <a:hueOff val="3917640"/>
            <a:satOff val="-19644"/>
            <a:lumOff val="1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7800" bIns="0" numCol="1" spcCol="1270" anchor="ctr" anchorCtr="0">
          <a:noAutofit/>
        </a:bodyPr>
        <a:lstStyle/>
        <a:p>
          <a:pPr lvl="0" algn="ctr" defTabSz="1244600">
            <a:lnSpc>
              <a:spcPct val="90000"/>
            </a:lnSpc>
            <a:spcBef>
              <a:spcPct val="0"/>
            </a:spcBef>
            <a:spcAft>
              <a:spcPct val="35000"/>
            </a:spcAft>
          </a:pPr>
          <a:r>
            <a:rPr lang="en-US" sz="2800" kern="1200" dirty="0" smtClean="0">
              <a:latin typeface="Arial Narrow" panose="020B0606020202030204" pitchFamily="34" charset="0"/>
            </a:rPr>
            <a:t>Requires the vendor to carry General Liability Insurance</a:t>
          </a:r>
          <a:endParaRPr lang="en-US" sz="2800" kern="1200" dirty="0">
            <a:latin typeface="Arial Narrow" panose="020B0606020202030204" pitchFamily="34" charset="0"/>
          </a:endParaRPr>
        </a:p>
      </dsp:txBody>
      <dsp:txXfrm rot="5400000">
        <a:off x="2275675" y="766010"/>
        <a:ext cx="2116149" cy="2298033"/>
      </dsp:txXfrm>
    </dsp:sp>
    <dsp:sp modelId="{F140F547-4C11-4C2F-93C4-A04F994B02CC}">
      <dsp:nvSpPr>
        <dsp:cNvPr id="0" name=""/>
        <dsp:cNvSpPr/>
      </dsp:nvSpPr>
      <dsp:spPr>
        <a:xfrm rot="16200000">
          <a:off x="3628458" y="856952"/>
          <a:ext cx="3830055" cy="2116149"/>
        </a:xfrm>
        <a:prstGeom prst="flowChartManualOperation">
          <a:avLst/>
        </a:prstGeom>
        <a:solidFill>
          <a:schemeClr val="accent3">
            <a:hueOff val="7835281"/>
            <a:satOff val="-39288"/>
            <a:lumOff val="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en-US" sz="2400" kern="1200" dirty="0" smtClean="0">
              <a:latin typeface="Arial Narrow" panose="020B0606020202030204" pitchFamily="34" charset="0"/>
            </a:rPr>
            <a:t>Requires the vendor to name the Rotary Club as an additional insured on their General Liability policy</a:t>
          </a:r>
          <a:endParaRPr lang="en-US" sz="2400" kern="1200" dirty="0">
            <a:latin typeface="Arial Narrow" panose="020B0606020202030204" pitchFamily="34" charset="0"/>
          </a:endParaRPr>
        </a:p>
      </dsp:txBody>
      <dsp:txXfrm rot="5400000">
        <a:off x="4485411" y="766010"/>
        <a:ext cx="2116149" cy="229803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A1615-BA43-4D9D-8965-71FB2A9206E0}">
      <dsp:nvSpPr>
        <dsp:cNvPr id="0" name=""/>
        <dsp:cNvSpPr/>
      </dsp:nvSpPr>
      <dsp:spPr>
        <a:xfrm>
          <a:off x="-5513922" y="-844209"/>
          <a:ext cx="6565219" cy="6565219"/>
        </a:xfrm>
        <a:prstGeom prst="blockArc">
          <a:avLst>
            <a:gd name="adj1" fmla="val 18900000"/>
            <a:gd name="adj2" fmla="val 2700000"/>
            <a:gd name="adj3" fmla="val 329"/>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D42DE0-48F0-4757-80AF-873DC7C66B9A}">
      <dsp:nvSpPr>
        <dsp:cNvPr id="0" name=""/>
        <dsp:cNvSpPr/>
      </dsp:nvSpPr>
      <dsp:spPr>
        <a:xfrm>
          <a:off x="550354" y="304799"/>
          <a:ext cx="7154021" cy="89050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5508"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latin typeface="Arial Narrow" panose="020B0606020202030204" pitchFamily="34" charset="0"/>
            </a:rPr>
            <a:t>Lockton (insurance broker)</a:t>
          </a:r>
        </a:p>
        <a:p>
          <a:pPr lvl="0" algn="l" defTabSz="1244600">
            <a:lnSpc>
              <a:spcPct val="90000"/>
            </a:lnSpc>
            <a:spcBef>
              <a:spcPct val="0"/>
            </a:spcBef>
            <a:spcAft>
              <a:spcPct val="35000"/>
            </a:spcAft>
          </a:pPr>
          <a:r>
            <a:rPr lang="en-US" sz="2400" kern="1200" dirty="0" smtClean="0">
              <a:effectLst>
                <a:outerShdw blurRad="38100" dist="38100" dir="2700000" algn="tl">
                  <a:srgbClr val="000000">
                    <a:alpha val="43137"/>
                  </a:srgbClr>
                </a:outerShdw>
              </a:effectLst>
              <a:latin typeface="Arial Narrow" panose="020B0606020202030204" pitchFamily="34" charset="0"/>
            </a:rPr>
            <a:t>Toll Free: 1-800-921-3172    Email: rotary@lockton.com</a:t>
          </a:r>
          <a:endParaRPr lang="en-US" sz="2800" kern="1200" dirty="0">
            <a:effectLst>
              <a:outerShdw blurRad="38100" dist="38100" dir="2700000" algn="tl">
                <a:srgbClr val="000000">
                  <a:alpha val="43137"/>
                </a:srgbClr>
              </a:outerShdw>
            </a:effectLst>
            <a:latin typeface="Arial Narrow" panose="020B0606020202030204" pitchFamily="34" charset="0"/>
          </a:endParaRPr>
        </a:p>
      </dsp:txBody>
      <dsp:txXfrm>
        <a:off x="550354" y="304799"/>
        <a:ext cx="7154021" cy="890505"/>
      </dsp:txXfrm>
    </dsp:sp>
    <dsp:sp modelId="{6FE9760B-D2B5-482B-A01F-26DF82D6053C}">
      <dsp:nvSpPr>
        <dsp:cNvPr id="0" name=""/>
        <dsp:cNvSpPr/>
      </dsp:nvSpPr>
      <dsp:spPr>
        <a:xfrm>
          <a:off x="81450" y="281147"/>
          <a:ext cx="937808" cy="937808"/>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932557-25B2-4D59-8585-3DFEC92FC8B6}">
      <dsp:nvSpPr>
        <dsp:cNvPr id="0" name=""/>
        <dsp:cNvSpPr/>
      </dsp:nvSpPr>
      <dsp:spPr>
        <a:xfrm>
          <a:off x="1048512" y="1447803"/>
          <a:ext cx="6723888" cy="750246"/>
        </a:xfrm>
        <a:prstGeom prst="rect">
          <a:avLst/>
        </a:prstGeom>
        <a:solidFill>
          <a:schemeClr val="accent3">
            <a:hueOff val="2611760"/>
            <a:satOff val="-13096"/>
            <a:lumOff val="9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5508"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latin typeface="Arial Narrow" panose="020B0606020202030204" pitchFamily="34" charset="0"/>
            </a:rPr>
            <a:t>RI’s Risk Management</a:t>
          </a:r>
        </a:p>
        <a:p>
          <a:pPr lvl="0" algn="l" defTabSz="1244600">
            <a:lnSpc>
              <a:spcPct val="90000"/>
            </a:lnSpc>
            <a:spcBef>
              <a:spcPct val="0"/>
            </a:spcBef>
            <a:spcAft>
              <a:spcPct val="35000"/>
            </a:spcAft>
          </a:pPr>
          <a:r>
            <a:rPr lang="en-US" sz="2000" kern="1200" dirty="0" smtClean="0">
              <a:effectLst>
                <a:outerShdw blurRad="38100" dist="38100" dir="2700000" algn="tl">
                  <a:srgbClr val="000000">
                    <a:alpha val="43137"/>
                  </a:srgbClr>
                </a:outerShdw>
              </a:effectLst>
              <a:latin typeface="Arial Narrow" panose="020B0606020202030204" pitchFamily="34" charset="0"/>
            </a:rPr>
            <a:t>Email: insurance@rotary.org </a:t>
          </a:r>
          <a:endParaRPr lang="en-US" sz="2800" kern="1200" dirty="0">
            <a:effectLst>
              <a:outerShdw blurRad="38100" dist="38100" dir="2700000" algn="tl">
                <a:srgbClr val="000000">
                  <a:alpha val="43137"/>
                </a:srgbClr>
              </a:outerShdw>
            </a:effectLst>
            <a:latin typeface="Arial Narrow" panose="020B0606020202030204" pitchFamily="34" charset="0"/>
          </a:endParaRPr>
        </a:p>
      </dsp:txBody>
      <dsp:txXfrm>
        <a:off x="1048512" y="1447803"/>
        <a:ext cx="6723888" cy="750246"/>
      </dsp:txXfrm>
    </dsp:sp>
    <dsp:sp modelId="{26E20503-66D0-4857-93ED-CEA6561A28B4}">
      <dsp:nvSpPr>
        <dsp:cNvPr id="0" name=""/>
        <dsp:cNvSpPr/>
      </dsp:nvSpPr>
      <dsp:spPr>
        <a:xfrm>
          <a:off x="511583" y="1406712"/>
          <a:ext cx="937808" cy="937808"/>
        </a:xfrm>
        <a:prstGeom prst="ellipse">
          <a:avLst/>
        </a:prstGeom>
        <a:solidFill>
          <a:schemeClr val="lt1">
            <a:hueOff val="0"/>
            <a:satOff val="0"/>
            <a:lumOff val="0"/>
            <a:alphaOff val="0"/>
          </a:schemeClr>
        </a:solidFill>
        <a:ln w="25400" cap="flat" cmpd="sng" algn="ctr">
          <a:solidFill>
            <a:schemeClr val="accent3">
              <a:hueOff val="2611760"/>
              <a:satOff val="-13096"/>
              <a:lumOff val="980"/>
              <a:alphaOff val="0"/>
            </a:schemeClr>
          </a:solidFill>
          <a:prstDash val="solid"/>
        </a:ln>
        <a:effectLst/>
      </dsp:spPr>
      <dsp:style>
        <a:lnRef idx="2">
          <a:scrgbClr r="0" g="0" b="0"/>
        </a:lnRef>
        <a:fillRef idx="1">
          <a:scrgbClr r="0" g="0" b="0"/>
        </a:fillRef>
        <a:effectRef idx="0">
          <a:scrgbClr r="0" g="0" b="0"/>
        </a:effectRef>
        <a:fontRef idx="minor"/>
      </dsp:style>
    </dsp:sp>
    <dsp:sp modelId="{51163EBB-7071-4548-922B-AACACABAFCB1}">
      <dsp:nvSpPr>
        <dsp:cNvPr id="0" name=""/>
        <dsp:cNvSpPr/>
      </dsp:nvSpPr>
      <dsp:spPr>
        <a:xfrm>
          <a:off x="980488" y="2626059"/>
          <a:ext cx="6723888" cy="750246"/>
        </a:xfrm>
        <a:prstGeom prst="rect">
          <a:avLst/>
        </a:prstGeom>
        <a:solidFill>
          <a:schemeClr val="accent3">
            <a:hueOff val="5223521"/>
            <a:satOff val="-26192"/>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5508"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effectLst>
                <a:outerShdw blurRad="38100" dist="38100" dir="2700000" algn="tl">
                  <a:srgbClr val="000000">
                    <a:alpha val="43137"/>
                  </a:srgbClr>
                </a:outerShdw>
              </a:effectLst>
              <a:latin typeface="Arial Narrow" panose="020B0606020202030204" pitchFamily="34" charset="0"/>
            </a:rPr>
            <a:t>Insurance</a:t>
          </a:r>
          <a:r>
            <a:rPr lang="en-US" sz="2400" b="1" kern="1200" dirty="0" smtClean="0">
              <a:effectLst>
                <a:outerShdw blurRad="38100" dist="38100" dir="2700000" algn="tl">
                  <a:srgbClr val="000000">
                    <a:alpha val="43137"/>
                  </a:srgbClr>
                </a:outerShdw>
              </a:effectLst>
              <a:latin typeface="Arial Narrow" panose="020B0606020202030204" pitchFamily="34" charset="0"/>
            </a:rPr>
            <a:t> </a:t>
          </a:r>
          <a:r>
            <a:rPr lang="en-US" sz="2800" b="1" kern="1200" dirty="0" smtClean="0">
              <a:effectLst>
                <a:outerShdw blurRad="38100" dist="38100" dir="2700000" algn="tl">
                  <a:srgbClr val="000000">
                    <a:alpha val="43137"/>
                  </a:srgbClr>
                </a:outerShdw>
              </a:effectLst>
              <a:latin typeface="Arial Narrow" panose="020B0606020202030204" pitchFamily="34" charset="0"/>
            </a:rPr>
            <a:t>Portal</a:t>
          </a:r>
          <a:endParaRPr lang="en-US" sz="2400" b="1" kern="1200" dirty="0">
            <a:effectLst>
              <a:outerShdw blurRad="38100" dist="38100" dir="2700000" algn="tl">
                <a:srgbClr val="000000">
                  <a:alpha val="43137"/>
                </a:srgbClr>
              </a:outerShdw>
            </a:effectLst>
            <a:latin typeface="Arial Narrow" panose="020B0606020202030204" pitchFamily="34" charset="0"/>
          </a:endParaRPr>
        </a:p>
      </dsp:txBody>
      <dsp:txXfrm>
        <a:off x="980488" y="2626059"/>
        <a:ext cx="6723888" cy="750246"/>
      </dsp:txXfrm>
    </dsp:sp>
    <dsp:sp modelId="{AB7E4896-AC66-4771-AEE8-095150BBF431}">
      <dsp:nvSpPr>
        <dsp:cNvPr id="0" name=""/>
        <dsp:cNvSpPr/>
      </dsp:nvSpPr>
      <dsp:spPr>
        <a:xfrm>
          <a:off x="511583" y="2532278"/>
          <a:ext cx="937808" cy="937808"/>
        </a:xfrm>
        <a:prstGeom prst="ellipse">
          <a:avLst/>
        </a:prstGeom>
        <a:solidFill>
          <a:schemeClr val="lt1">
            <a:hueOff val="0"/>
            <a:satOff val="0"/>
            <a:lumOff val="0"/>
            <a:alphaOff val="0"/>
          </a:schemeClr>
        </a:solidFill>
        <a:ln w="25400" cap="flat" cmpd="sng" algn="ctr">
          <a:solidFill>
            <a:schemeClr val="accent3">
              <a:hueOff val="5223521"/>
              <a:satOff val="-26192"/>
              <a:lumOff val="1961"/>
              <a:alphaOff val="0"/>
            </a:schemeClr>
          </a:solidFill>
          <a:prstDash val="solid"/>
        </a:ln>
        <a:effectLst/>
      </dsp:spPr>
      <dsp:style>
        <a:lnRef idx="2">
          <a:scrgbClr r="0" g="0" b="0"/>
        </a:lnRef>
        <a:fillRef idx="1">
          <a:scrgbClr r="0" g="0" b="0"/>
        </a:fillRef>
        <a:effectRef idx="0">
          <a:scrgbClr r="0" g="0" b="0"/>
        </a:effectRef>
        <a:fontRef idx="minor"/>
      </dsp:style>
    </dsp:sp>
    <dsp:sp modelId="{0CFC8E89-233F-4377-A8AF-1AADAFF989B9}">
      <dsp:nvSpPr>
        <dsp:cNvPr id="0" name=""/>
        <dsp:cNvSpPr/>
      </dsp:nvSpPr>
      <dsp:spPr>
        <a:xfrm>
          <a:off x="550354" y="3751624"/>
          <a:ext cx="7154021" cy="750246"/>
        </a:xfrm>
        <a:prstGeom prst="rect">
          <a:avLst/>
        </a:prstGeom>
        <a:solidFill>
          <a:schemeClr val="accent3">
            <a:hueOff val="7835281"/>
            <a:satOff val="-39288"/>
            <a:lumOff val="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5508"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effectLst>
                <a:outerShdw blurRad="38100" dist="38100" dir="2700000" algn="tl">
                  <a:srgbClr val="000000">
                    <a:alpha val="43137"/>
                  </a:srgbClr>
                </a:outerShdw>
              </a:effectLst>
              <a:latin typeface="Arial Narrow" panose="020B0606020202030204" pitchFamily="34" charset="0"/>
            </a:rPr>
            <a:t>E-Mailings from Risk Management to Club &amp; District Officers</a:t>
          </a:r>
          <a:endParaRPr lang="en-US" sz="2200" b="1" kern="1200" dirty="0">
            <a:effectLst>
              <a:outerShdw blurRad="38100" dist="38100" dir="2700000" algn="tl">
                <a:srgbClr val="000000">
                  <a:alpha val="43137"/>
                </a:srgbClr>
              </a:outerShdw>
            </a:effectLst>
            <a:latin typeface="Arial Narrow" panose="020B0606020202030204" pitchFamily="34" charset="0"/>
          </a:endParaRPr>
        </a:p>
      </dsp:txBody>
      <dsp:txXfrm>
        <a:off x="550354" y="3751624"/>
        <a:ext cx="7154021" cy="750246"/>
      </dsp:txXfrm>
    </dsp:sp>
    <dsp:sp modelId="{784B4F12-A1A1-4278-9DC9-5AD34C538CEB}">
      <dsp:nvSpPr>
        <dsp:cNvPr id="0" name=""/>
        <dsp:cNvSpPr/>
      </dsp:nvSpPr>
      <dsp:spPr>
        <a:xfrm>
          <a:off x="81450" y="3657843"/>
          <a:ext cx="937808" cy="937808"/>
        </a:xfrm>
        <a:prstGeom prst="ellipse">
          <a:avLst/>
        </a:prstGeom>
        <a:solidFill>
          <a:schemeClr val="lt1">
            <a:hueOff val="0"/>
            <a:satOff val="0"/>
            <a:lumOff val="0"/>
            <a:alphaOff val="0"/>
          </a:schemeClr>
        </a:solidFill>
        <a:ln w="25400" cap="flat" cmpd="sng" algn="ctr">
          <a:solidFill>
            <a:schemeClr val="accent3">
              <a:hueOff val="7835281"/>
              <a:satOff val="-39288"/>
              <a:lumOff val="294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3CA20C-FCDB-49D2-86F6-95A41E4E2683}">
      <dsp:nvSpPr>
        <dsp:cNvPr id="0" name=""/>
        <dsp:cNvSpPr/>
      </dsp:nvSpPr>
      <dsp:spPr>
        <a:xfrm rot="5400000">
          <a:off x="-211246" y="213175"/>
          <a:ext cx="1408310" cy="985817"/>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Arial Narrow" panose="020B0606020202030204" pitchFamily="34" charset="0"/>
            </a:rPr>
            <a:t>1</a:t>
          </a:r>
          <a:r>
            <a:rPr lang="en-US" sz="2300" kern="1200" baseline="30000" dirty="0" smtClean="0">
              <a:latin typeface="Arial Narrow" panose="020B0606020202030204" pitchFamily="34" charset="0"/>
            </a:rPr>
            <a:t>st</a:t>
          </a:r>
          <a:r>
            <a:rPr lang="en-US" sz="2300" kern="1200" dirty="0" smtClean="0">
              <a:latin typeface="Arial Narrow" panose="020B0606020202030204" pitchFamily="34" charset="0"/>
            </a:rPr>
            <a:t> Party</a:t>
          </a:r>
          <a:endParaRPr lang="en-US" sz="2300" kern="1200" dirty="0">
            <a:latin typeface="Arial Narrow" panose="020B0606020202030204" pitchFamily="34" charset="0"/>
          </a:endParaRPr>
        </a:p>
      </dsp:txBody>
      <dsp:txXfrm rot="-5400000">
        <a:off x="1" y="494838"/>
        <a:ext cx="985817" cy="422493"/>
      </dsp:txXfrm>
    </dsp:sp>
    <dsp:sp modelId="{212E6678-7408-4A6E-806E-3E5BE40FA934}">
      <dsp:nvSpPr>
        <dsp:cNvPr id="0" name=""/>
        <dsp:cNvSpPr/>
      </dsp:nvSpPr>
      <dsp:spPr>
        <a:xfrm rot="5400000">
          <a:off x="3178457" y="-2190711"/>
          <a:ext cx="915402" cy="5300682"/>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58585A"/>
              </a:solidFill>
              <a:latin typeface="Arial Narrow" panose="020B0606020202030204" pitchFamily="34" charset="0"/>
            </a:rPr>
            <a:t>Named Insured</a:t>
          </a:r>
          <a:endParaRPr lang="en-US" sz="2800" kern="1200" dirty="0">
            <a:solidFill>
              <a:srgbClr val="58585A"/>
            </a:solidFill>
            <a:latin typeface="Arial Narrow" panose="020B0606020202030204" pitchFamily="34" charset="0"/>
          </a:endParaRPr>
        </a:p>
      </dsp:txBody>
      <dsp:txXfrm rot="-5400000">
        <a:off x="985817" y="46615"/>
        <a:ext cx="5255996" cy="826030"/>
      </dsp:txXfrm>
    </dsp:sp>
    <dsp:sp modelId="{CC27E0B5-1282-4BCF-8450-1980E6A7217C}">
      <dsp:nvSpPr>
        <dsp:cNvPr id="0" name=""/>
        <dsp:cNvSpPr/>
      </dsp:nvSpPr>
      <dsp:spPr>
        <a:xfrm rot="5400000">
          <a:off x="-211246" y="1424791"/>
          <a:ext cx="1408310" cy="985817"/>
        </a:xfrm>
        <a:prstGeom prst="chevron">
          <a:avLst/>
        </a:prstGeom>
        <a:solidFill>
          <a:schemeClr val="accent3">
            <a:hueOff val="3917640"/>
            <a:satOff val="-19644"/>
            <a:lumOff val="1470"/>
            <a:alphaOff val="0"/>
          </a:schemeClr>
        </a:solidFill>
        <a:ln w="25400" cap="flat" cmpd="sng" algn="ctr">
          <a:solidFill>
            <a:schemeClr val="accent3">
              <a:hueOff val="3917640"/>
              <a:satOff val="-19644"/>
              <a:lumOff val="147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Arial Narrow" panose="020B0606020202030204" pitchFamily="34" charset="0"/>
            </a:rPr>
            <a:t>2</a:t>
          </a:r>
          <a:r>
            <a:rPr lang="en-US" sz="2300" kern="1200" baseline="30000" dirty="0" smtClean="0">
              <a:latin typeface="Arial Narrow" panose="020B0606020202030204" pitchFamily="34" charset="0"/>
            </a:rPr>
            <a:t>nd</a:t>
          </a:r>
          <a:r>
            <a:rPr lang="en-US" sz="2300" kern="1200" dirty="0" smtClean="0">
              <a:latin typeface="Arial Narrow" panose="020B0606020202030204" pitchFamily="34" charset="0"/>
            </a:rPr>
            <a:t> Party</a:t>
          </a:r>
          <a:endParaRPr lang="en-US" sz="2300" kern="1200" dirty="0">
            <a:latin typeface="Arial Narrow" panose="020B0606020202030204" pitchFamily="34" charset="0"/>
          </a:endParaRPr>
        </a:p>
      </dsp:txBody>
      <dsp:txXfrm rot="-5400000">
        <a:off x="1" y="1706454"/>
        <a:ext cx="985817" cy="422493"/>
      </dsp:txXfrm>
    </dsp:sp>
    <dsp:sp modelId="{AE410EC0-6150-4EFD-B1BE-99E323743CF4}">
      <dsp:nvSpPr>
        <dsp:cNvPr id="0" name=""/>
        <dsp:cNvSpPr/>
      </dsp:nvSpPr>
      <dsp:spPr>
        <a:xfrm rot="5400000">
          <a:off x="3178457" y="-979095"/>
          <a:ext cx="915402" cy="5300682"/>
        </a:xfrm>
        <a:prstGeom prst="round2SameRect">
          <a:avLst/>
        </a:prstGeom>
        <a:solidFill>
          <a:schemeClr val="lt1">
            <a:alpha val="90000"/>
            <a:hueOff val="0"/>
            <a:satOff val="0"/>
            <a:lumOff val="0"/>
            <a:alphaOff val="0"/>
          </a:schemeClr>
        </a:solidFill>
        <a:ln w="25400" cap="flat" cmpd="sng" algn="ctr">
          <a:solidFill>
            <a:schemeClr val="accent3">
              <a:hueOff val="3917640"/>
              <a:satOff val="-19644"/>
              <a:lumOff val="147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58585A"/>
              </a:solidFill>
              <a:latin typeface="Arial Narrow" panose="020B0606020202030204" pitchFamily="34" charset="0"/>
            </a:rPr>
            <a:t>Insurance Company</a:t>
          </a:r>
          <a:endParaRPr lang="en-US" sz="2800" kern="1200" dirty="0">
            <a:solidFill>
              <a:srgbClr val="58585A"/>
            </a:solidFill>
            <a:latin typeface="Arial Narrow" panose="020B0606020202030204" pitchFamily="34" charset="0"/>
          </a:endParaRPr>
        </a:p>
      </dsp:txBody>
      <dsp:txXfrm rot="-5400000">
        <a:off x="985817" y="1258231"/>
        <a:ext cx="5255996" cy="826030"/>
      </dsp:txXfrm>
    </dsp:sp>
    <dsp:sp modelId="{36069644-F916-4E59-8A92-7D9C73E0A767}">
      <dsp:nvSpPr>
        <dsp:cNvPr id="0" name=""/>
        <dsp:cNvSpPr/>
      </dsp:nvSpPr>
      <dsp:spPr>
        <a:xfrm rot="5400000">
          <a:off x="-211246" y="2636407"/>
          <a:ext cx="1408310" cy="985817"/>
        </a:xfrm>
        <a:prstGeom prst="chevron">
          <a:avLst/>
        </a:prstGeom>
        <a:solidFill>
          <a:schemeClr val="accent3">
            <a:hueOff val="7835281"/>
            <a:satOff val="-39288"/>
            <a:lumOff val="2941"/>
            <a:alphaOff val="0"/>
          </a:schemeClr>
        </a:solidFill>
        <a:ln w="25400" cap="flat" cmpd="sng" algn="ctr">
          <a:solidFill>
            <a:schemeClr val="accent3">
              <a:hueOff val="7835281"/>
              <a:satOff val="-39288"/>
              <a:lumOff val="2941"/>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latin typeface="Arial Narrow" panose="020B0606020202030204" pitchFamily="34" charset="0"/>
            </a:rPr>
            <a:t>3</a:t>
          </a:r>
          <a:r>
            <a:rPr lang="en-US" sz="2300" kern="1200" baseline="30000" dirty="0" smtClean="0">
              <a:latin typeface="Arial Narrow" panose="020B0606020202030204" pitchFamily="34" charset="0"/>
            </a:rPr>
            <a:t>rd</a:t>
          </a:r>
          <a:r>
            <a:rPr lang="en-US" sz="2300" kern="1200" dirty="0" smtClean="0">
              <a:latin typeface="Arial Narrow" panose="020B0606020202030204" pitchFamily="34" charset="0"/>
            </a:rPr>
            <a:t> Party</a:t>
          </a:r>
          <a:endParaRPr lang="en-US" sz="2300" kern="1200" dirty="0">
            <a:latin typeface="Arial Narrow" panose="020B0606020202030204" pitchFamily="34" charset="0"/>
          </a:endParaRPr>
        </a:p>
      </dsp:txBody>
      <dsp:txXfrm rot="-5400000">
        <a:off x="1" y="2918070"/>
        <a:ext cx="985817" cy="422493"/>
      </dsp:txXfrm>
    </dsp:sp>
    <dsp:sp modelId="{CD38F285-CDC7-4758-9B83-7013567D41EE}">
      <dsp:nvSpPr>
        <dsp:cNvPr id="0" name=""/>
        <dsp:cNvSpPr/>
      </dsp:nvSpPr>
      <dsp:spPr>
        <a:xfrm rot="5400000">
          <a:off x="3178457" y="232520"/>
          <a:ext cx="915402" cy="5300682"/>
        </a:xfrm>
        <a:prstGeom prst="round2SameRect">
          <a:avLst/>
        </a:prstGeom>
        <a:solidFill>
          <a:schemeClr val="lt1">
            <a:alpha val="90000"/>
            <a:hueOff val="0"/>
            <a:satOff val="0"/>
            <a:lumOff val="0"/>
            <a:alphaOff val="0"/>
          </a:schemeClr>
        </a:solidFill>
        <a:ln w="25400" cap="flat" cmpd="sng" algn="ctr">
          <a:solidFill>
            <a:schemeClr val="accent3">
              <a:hueOff val="7835281"/>
              <a:satOff val="-39288"/>
              <a:lumOff val="2941"/>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rgbClr val="58585A"/>
              </a:solidFill>
              <a:latin typeface="Arial Narrow" panose="020B0606020202030204" pitchFamily="34" charset="0"/>
            </a:rPr>
            <a:t>Someone who is not the Named Insured or the Insurance Company</a:t>
          </a:r>
          <a:endParaRPr lang="en-US" sz="2800" kern="1200" dirty="0">
            <a:solidFill>
              <a:srgbClr val="58585A"/>
            </a:solidFill>
            <a:latin typeface="Arial Narrow" panose="020B0606020202030204" pitchFamily="34" charset="0"/>
          </a:endParaRPr>
        </a:p>
      </dsp:txBody>
      <dsp:txXfrm rot="-5400000">
        <a:off x="985817" y="2469846"/>
        <a:ext cx="5255996" cy="82603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E219A-FDC0-4FC1-9348-D31CB6CAC40D}">
      <dsp:nvSpPr>
        <dsp:cNvPr id="0" name=""/>
        <dsp:cNvSpPr/>
      </dsp:nvSpPr>
      <dsp:spPr>
        <a:xfrm rot="5400000">
          <a:off x="-147982" y="150614"/>
          <a:ext cx="986546" cy="69058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0" kern="1200" smtClean="0">
              <a:solidFill>
                <a:schemeClr val="bg1"/>
              </a:solidFill>
              <a:latin typeface="Arial Narrow" panose="020B0606020202030204" pitchFamily="34" charset="0"/>
            </a:rPr>
            <a:t>1</a:t>
          </a:r>
          <a:endParaRPr lang="en-US" sz="2400" b="0" kern="1200" dirty="0">
            <a:solidFill>
              <a:schemeClr val="bg1"/>
            </a:solidFill>
            <a:latin typeface="Arial Narrow" panose="020B0606020202030204" pitchFamily="34" charset="0"/>
          </a:endParaRPr>
        </a:p>
      </dsp:txBody>
      <dsp:txXfrm rot="-5400000">
        <a:off x="0" y="347923"/>
        <a:ext cx="690582" cy="295964"/>
      </dsp:txXfrm>
    </dsp:sp>
    <dsp:sp modelId="{66FE441D-42D5-4C28-A1FA-08EB8CE0493D}">
      <dsp:nvSpPr>
        <dsp:cNvPr id="0" name=""/>
        <dsp:cNvSpPr/>
      </dsp:nvSpPr>
      <dsp:spPr>
        <a:xfrm rot="5400000">
          <a:off x="3986895" y="-3293680"/>
          <a:ext cx="641592" cy="7234217"/>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dirty="0" smtClean="0">
              <a:solidFill>
                <a:schemeClr val="tx2">
                  <a:lumMod val="75000"/>
                </a:schemeClr>
              </a:solidFill>
              <a:latin typeface="Arial Narrow" panose="020B0606020202030204" pitchFamily="34" charset="0"/>
            </a:rPr>
            <a:t>Go to the Insurance Portal</a:t>
          </a:r>
          <a:endParaRPr lang="en-US" sz="2400" b="0" kern="1200" dirty="0">
            <a:solidFill>
              <a:schemeClr val="tx2">
                <a:lumMod val="75000"/>
              </a:schemeClr>
            </a:solidFill>
            <a:latin typeface="Arial Narrow" panose="020B0606020202030204" pitchFamily="34" charset="0"/>
          </a:endParaRPr>
        </a:p>
      </dsp:txBody>
      <dsp:txXfrm rot="-5400000">
        <a:off x="690583" y="33952"/>
        <a:ext cx="7202897" cy="578952"/>
      </dsp:txXfrm>
    </dsp:sp>
    <dsp:sp modelId="{29BE2A7B-0FCF-40AD-86F4-F9D42E17BCF6}">
      <dsp:nvSpPr>
        <dsp:cNvPr id="0" name=""/>
        <dsp:cNvSpPr/>
      </dsp:nvSpPr>
      <dsp:spPr>
        <a:xfrm rot="5400000">
          <a:off x="-147982" y="1018788"/>
          <a:ext cx="986546" cy="690582"/>
        </a:xfrm>
        <a:prstGeom prst="chevron">
          <a:avLst/>
        </a:prstGeom>
        <a:solidFill>
          <a:schemeClr val="accent3">
            <a:hueOff val="1958820"/>
            <a:satOff val="-9822"/>
            <a:lumOff val="735"/>
            <a:alphaOff val="0"/>
          </a:schemeClr>
        </a:solidFill>
        <a:ln w="25400" cap="flat" cmpd="sng" algn="ctr">
          <a:solidFill>
            <a:schemeClr val="accent3">
              <a:hueOff val="1958820"/>
              <a:satOff val="-9822"/>
              <a:lumOff val="73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0" kern="1200" smtClean="0">
              <a:solidFill>
                <a:schemeClr val="bg1"/>
              </a:solidFill>
              <a:latin typeface="Arial Narrow" panose="020B0606020202030204" pitchFamily="34" charset="0"/>
            </a:rPr>
            <a:t>2</a:t>
          </a:r>
          <a:endParaRPr lang="en-US" sz="2400" b="0" kern="1200" dirty="0">
            <a:solidFill>
              <a:schemeClr val="bg1"/>
            </a:solidFill>
            <a:latin typeface="Arial Narrow" panose="020B0606020202030204" pitchFamily="34" charset="0"/>
          </a:endParaRPr>
        </a:p>
      </dsp:txBody>
      <dsp:txXfrm rot="-5400000">
        <a:off x="0" y="1216097"/>
        <a:ext cx="690582" cy="295964"/>
      </dsp:txXfrm>
    </dsp:sp>
    <dsp:sp modelId="{8E485342-09DA-4D31-9401-9F495B5A1893}">
      <dsp:nvSpPr>
        <dsp:cNvPr id="0" name=""/>
        <dsp:cNvSpPr/>
      </dsp:nvSpPr>
      <dsp:spPr>
        <a:xfrm rot="5400000">
          <a:off x="3987063" y="-2425674"/>
          <a:ext cx="641255" cy="7234217"/>
        </a:xfrm>
        <a:prstGeom prst="round2SameRect">
          <a:avLst/>
        </a:prstGeom>
        <a:solidFill>
          <a:schemeClr val="lt1">
            <a:alpha val="90000"/>
            <a:hueOff val="0"/>
            <a:satOff val="0"/>
            <a:lumOff val="0"/>
            <a:alphaOff val="0"/>
          </a:schemeClr>
        </a:solidFill>
        <a:ln w="25400" cap="flat" cmpd="sng" algn="ctr">
          <a:solidFill>
            <a:schemeClr val="accent3">
              <a:hueOff val="1958820"/>
              <a:satOff val="-9822"/>
              <a:lumOff val="7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smtClean="0">
              <a:solidFill>
                <a:schemeClr val="tx2">
                  <a:lumMod val="75000"/>
                </a:schemeClr>
              </a:solidFill>
              <a:effectLst/>
              <a:latin typeface="Arial Narrow" panose="020B0606020202030204" pitchFamily="34" charset="0"/>
            </a:rPr>
            <a:t>Open Certificate of Insurance (PDF document)</a:t>
          </a:r>
          <a:endParaRPr lang="en-US" sz="2400" b="0" kern="1200" dirty="0">
            <a:solidFill>
              <a:schemeClr val="tx2">
                <a:lumMod val="75000"/>
              </a:schemeClr>
            </a:solidFill>
            <a:latin typeface="Arial Narrow" panose="020B0606020202030204" pitchFamily="34" charset="0"/>
          </a:endParaRPr>
        </a:p>
      </dsp:txBody>
      <dsp:txXfrm rot="-5400000">
        <a:off x="690583" y="902109"/>
        <a:ext cx="7202914" cy="578649"/>
      </dsp:txXfrm>
    </dsp:sp>
    <dsp:sp modelId="{8F45F11F-C0C2-4126-9E00-1D70E71EDF35}">
      <dsp:nvSpPr>
        <dsp:cNvPr id="0" name=""/>
        <dsp:cNvSpPr/>
      </dsp:nvSpPr>
      <dsp:spPr>
        <a:xfrm rot="5400000">
          <a:off x="-147982" y="1886963"/>
          <a:ext cx="986546" cy="690582"/>
        </a:xfrm>
        <a:prstGeom prst="chevron">
          <a:avLst/>
        </a:prstGeom>
        <a:solidFill>
          <a:schemeClr val="accent3">
            <a:hueOff val="3917640"/>
            <a:satOff val="-19644"/>
            <a:lumOff val="1470"/>
            <a:alphaOff val="0"/>
          </a:schemeClr>
        </a:solidFill>
        <a:ln w="25400" cap="flat" cmpd="sng" algn="ctr">
          <a:solidFill>
            <a:schemeClr val="accent3">
              <a:hueOff val="3917640"/>
              <a:satOff val="-19644"/>
              <a:lumOff val="147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0" kern="1200" smtClean="0">
              <a:solidFill>
                <a:schemeClr val="bg1"/>
              </a:solidFill>
              <a:latin typeface="Arial Narrow" panose="020B0606020202030204" pitchFamily="34" charset="0"/>
            </a:rPr>
            <a:t>3</a:t>
          </a:r>
          <a:endParaRPr lang="en-US" sz="2400" b="0" kern="1200" dirty="0">
            <a:solidFill>
              <a:schemeClr val="bg1"/>
            </a:solidFill>
            <a:latin typeface="Arial Narrow" panose="020B0606020202030204" pitchFamily="34" charset="0"/>
          </a:endParaRPr>
        </a:p>
      </dsp:txBody>
      <dsp:txXfrm rot="-5400000">
        <a:off x="0" y="2084272"/>
        <a:ext cx="690582" cy="295964"/>
      </dsp:txXfrm>
    </dsp:sp>
    <dsp:sp modelId="{A5139A29-4402-46C4-ABF0-D9E272B15516}">
      <dsp:nvSpPr>
        <dsp:cNvPr id="0" name=""/>
        <dsp:cNvSpPr/>
      </dsp:nvSpPr>
      <dsp:spPr>
        <a:xfrm rot="5400000">
          <a:off x="3987063" y="-1557499"/>
          <a:ext cx="641255" cy="7234217"/>
        </a:xfrm>
        <a:prstGeom prst="round2SameRect">
          <a:avLst/>
        </a:prstGeom>
        <a:solidFill>
          <a:schemeClr val="lt1">
            <a:alpha val="90000"/>
            <a:hueOff val="0"/>
            <a:satOff val="0"/>
            <a:lumOff val="0"/>
            <a:alphaOff val="0"/>
          </a:schemeClr>
        </a:solidFill>
        <a:ln w="25400" cap="flat" cmpd="sng" algn="ctr">
          <a:solidFill>
            <a:schemeClr val="accent3">
              <a:hueOff val="3917640"/>
              <a:satOff val="-19644"/>
              <a:lumOff val="14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dirty="0" smtClean="0">
              <a:solidFill>
                <a:schemeClr val="tx2">
                  <a:lumMod val="75000"/>
                </a:schemeClr>
              </a:solidFill>
              <a:effectLst/>
              <a:latin typeface="Arial Narrow" panose="020B0606020202030204" pitchFamily="34" charset="0"/>
            </a:rPr>
            <a:t>Enter date, your club name, Certificate Holder name and address, and event name and date </a:t>
          </a:r>
          <a:endParaRPr lang="en-US" sz="2400" b="0" kern="1200" dirty="0">
            <a:solidFill>
              <a:schemeClr val="tx2">
                <a:lumMod val="75000"/>
              </a:schemeClr>
            </a:solidFill>
            <a:latin typeface="Arial Narrow" panose="020B0606020202030204" pitchFamily="34" charset="0"/>
          </a:endParaRPr>
        </a:p>
      </dsp:txBody>
      <dsp:txXfrm rot="-5400000">
        <a:off x="690583" y="1770284"/>
        <a:ext cx="7202914" cy="578649"/>
      </dsp:txXfrm>
    </dsp:sp>
    <dsp:sp modelId="{767AB540-7FA9-44EF-96E7-023E1BEAF81D}">
      <dsp:nvSpPr>
        <dsp:cNvPr id="0" name=""/>
        <dsp:cNvSpPr/>
      </dsp:nvSpPr>
      <dsp:spPr>
        <a:xfrm rot="5400000">
          <a:off x="-147982" y="2755138"/>
          <a:ext cx="986546" cy="690582"/>
        </a:xfrm>
        <a:prstGeom prst="chevron">
          <a:avLst/>
        </a:prstGeom>
        <a:solidFill>
          <a:schemeClr val="accent3">
            <a:hueOff val="5876461"/>
            <a:satOff val="-29466"/>
            <a:lumOff val="2206"/>
            <a:alphaOff val="0"/>
          </a:schemeClr>
        </a:solidFill>
        <a:ln w="25400" cap="flat" cmpd="sng" algn="ctr">
          <a:solidFill>
            <a:schemeClr val="accent3">
              <a:hueOff val="5876461"/>
              <a:satOff val="-29466"/>
              <a:lumOff val="22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0" kern="1200" smtClean="0">
              <a:solidFill>
                <a:schemeClr val="bg1"/>
              </a:solidFill>
              <a:latin typeface="Arial Narrow" panose="020B0606020202030204" pitchFamily="34" charset="0"/>
            </a:rPr>
            <a:t>4</a:t>
          </a:r>
          <a:endParaRPr lang="en-US" sz="2400" b="0" kern="1200" dirty="0">
            <a:solidFill>
              <a:schemeClr val="bg1"/>
            </a:solidFill>
            <a:latin typeface="Arial Narrow" panose="020B0606020202030204" pitchFamily="34" charset="0"/>
          </a:endParaRPr>
        </a:p>
      </dsp:txBody>
      <dsp:txXfrm rot="-5400000">
        <a:off x="0" y="2952447"/>
        <a:ext cx="690582" cy="295964"/>
      </dsp:txXfrm>
    </dsp:sp>
    <dsp:sp modelId="{5CFABCCB-0105-4CC1-91E9-2BC8E0A65BB2}">
      <dsp:nvSpPr>
        <dsp:cNvPr id="0" name=""/>
        <dsp:cNvSpPr/>
      </dsp:nvSpPr>
      <dsp:spPr>
        <a:xfrm rot="5400000">
          <a:off x="3987063" y="-689324"/>
          <a:ext cx="641255" cy="7234217"/>
        </a:xfrm>
        <a:prstGeom prst="round2SameRect">
          <a:avLst/>
        </a:prstGeom>
        <a:solidFill>
          <a:schemeClr val="lt1">
            <a:alpha val="90000"/>
            <a:hueOff val="0"/>
            <a:satOff val="0"/>
            <a:lumOff val="0"/>
            <a:alphaOff val="0"/>
          </a:schemeClr>
        </a:solidFill>
        <a:ln w="25400" cap="flat" cmpd="sng" algn="ctr">
          <a:solidFill>
            <a:schemeClr val="accent3">
              <a:hueOff val="5876461"/>
              <a:satOff val="-29466"/>
              <a:lumOff val="22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smtClean="0">
              <a:solidFill>
                <a:schemeClr val="tx2">
                  <a:lumMod val="75000"/>
                </a:schemeClr>
              </a:solidFill>
              <a:effectLst/>
              <a:latin typeface="Arial Narrow" panose="020B0606020202030204" pitchFamily="34" charset="0"/>
            </a:rPr>
            <a:t>Print or save certificate of insurance to your computer</a:t>
          </a:r>
          <a:endParaRPr lang="en-US" sz="2400" b="0" kern="1200">
            <a:solidFill>
              <a:schemeClr val="tx2">
                <a:lumMod val="75000"/>
              </a:schemeClr>
            </a:solidFill>
            <a:latin typeface="Arial Narrow" panose="020B0606020202030204" pitchFamily="34" charset="0"/>
          </a:endParaRPr>
        </a:p>
      </dsp:txBody>
      <dsp:txXfrm rot="-5400000">
        <a:off x="690583" y="2638459"/>
        <a:ext cx="7202914" cy="578649"/>
      </dsp:txXfrm>
    </dsp:sp>
    <dsp:sp modelId="{EE670B73-3877-4D27-B9EE-3AD1B2969659}">
      <dsp:nvSpPr>
        <dsp:cNvPr id="0" name=""/>
        <dsp:cNvSpPr/>
      </dsp:nvSpPr>
      <dsp:spPr>
        <a:xfrm rot="5400000">
          <a:off x="-147982" y="3623313"/>
          <a:ext cx="986546" cy="690582"/>
        </a:xfrm>
        <a:prstGeom prst="chevron">
          <a:avLst/>
        </a:prstGeom>
        <a:solidFill>
          <a:schemeClr val="accent3">
            <a:hueOff val="7835281"/>
            <a:satOff val="-39288"/>
            <a:lumOff val="2941"/>
            <a:alphaOff val="0"/>
          </a:schemeClr>
        </a:solidFill>
        <a:ln w="25400" cap="flat" cmpd="sng" algn="ctr">
          <a:solidFill>
            <a:schemeClr val="accent3">
              <a:hueOff val="7835281"/>
              <a:satOff val="-39288"/>
              <a:lumOff val="294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0" kern="1200" smtClean="0">
              <a:solidFill>
                <a:schemeClr val="bg1"/>
              </a:solidFill>
              <a:latin typeface="Arial Narrow" panose="020B0606020202030204" pitchFamily="34" charset="0"/>
            </a:rPr>
            <a:t>5</a:t>
          </a:r>
          <a:endParaRPr lang="en-US" sz="2400" b="0" kern="1200" dirty="0">
            <a:solidFill>
              <a:schemeClr val="bg1"/>
            </a:solidFill>
            <a:latin typeface="Arial Narrow" panose="020B0606020202030204" pitchFamily="34" charset="0"/>
          </a:endParaRPr>
        </a:p>
      </dsp:txBody>
      <dsp:txXfrm rot="-5400000">
        <a:off x="0" y="3820622"/>
        <a:ext cx="690582" cy="295964"/>
      </dsp:txXfrm>
    </dsp:sp>
    <dsp:sp modelId="{BCAAC6D0-1D9D-4F16-9405-062363A262BD}">
      <dsp:nvSpPr>
        <dsp:cNvPr id="0" name=""/>
        <dsp:cNvSpPr/>
      </dsp:nvSpPr>
      <dsp:spPr>
        <a:xfrm rot="5400000">
          <a:off x="3987063" y="178850"/>
          <a:ext cx="641255" cy="7234217"/>
        </a:xfrm>
        <a:prstGeom prst="round2SameRect">
          <a:avLst/>
        </a:prstGeom>
        <a:solidFill>
          <a:schemeClr val="lt1">
            <a:alpha val="90000"/>
            <a:hueOff val="0"/>
            <a:satOff val="0"/>
            <a:lumOff val="0"/>
            <a:alphaOff val="0"/>
          </a:schemeClr>
        </a:solidFill>
        <a:ln w="25400" cap="flat" cmpd="sng" algn="ctr">
          <a:solidFill>
            <a:schemeClr val="accent3">
              <a:hueOff val="7835281"/>
              <a:satOff val="-39288"/>
              <a:lumOff val="2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b="0" kern="1200" smtClean="0">
              <a:solidFill>
                <a:schemeClr val="tx2">
                  <a:lumMod val="75000"/>
                </a:schemeClr>
              </a:solidFill>
              <a:latin typeface="Arial Narrow" panose="020B0606020202030204" pitchFamily="34" charset="0"/>
            </a:rPr>
            <a:t>Provide copy to party that requested certificate</a:t>
          </a:r>
          <a:endParaRPr lang="en-US" sz="2400" b="0" kern="1200" dirty="0">
            <a:solidFill>
              <a:schemeClr val="tx2">
                <a:lumMod val="75000"/>
              </a:schemeClr>
            </a:solidFill>
            <a:latin typeface="Arial Narrow" panose="020B0606020202030204" pitchFamily="34" charset="0"/>
          </a:endParaRPr>
        </a:p>
      </dsp:txBody>
      <dsp:txXfrm rot="-5400000">
        <a:off x="690583" y="3506634"/>
        <a:ext cx="7202914" cy="5786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7C034-4B7B-4F49-A9EC-A10F970CBDCE}">
      <dsp:nvSpPr>
        <dsp:cNvPr id="0" name=""/>
        <dsp:cNvSpPr/>
      </dsp:nvSpPr>
      <dsp:spPr>
        <a:xfrm>
          <a:off x="1071944" y="46"/>
          <a:ext cx="3571111" cy="1870881"/>
        </a:xfrm>
        <a:prstGeom prst="rect">
          <a:avLst/>
        </a:prstGeom>
        <a:solidFill>
          <a:schemeClr val="accent3">
            <a:hueOff val="0"/>
            <a:satOff val="0"/>
            <a:lumOff val="0"/>
            <a:alphaOff val="0"/>
          </a:scheme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2533650">
            <a:lnSpc>
              <a:spcPct val="90000"/>
            </a:lnSpc>
            <a:spcBef>
              <a:spcPct val="0"/>
            </a:spcBef>
            <a:spcAft>
              <a:spcPct val="35000"/>
            </a:spcAft>
          </a:pPr>
          <a:r>
            <a:rPr lang="en-US" sz="5700" kern="1200" dirty="0" smtClean="0">
              <a:latin typeface="Arial Narrow" panose="020B0606020202030204" pitchFamily="34" charset="0"/>
            </a:rPr>
            <a:t>Liquor Liability</a:t>
          </a:r>
          <a:endParaRPr lang="en-US" sz="5700" kern="1200" dirty="0">
            <a:latin typeface="Arial Narrow" panose="020B0606020202030204" pitchFamily="34" charset="0"/>
          </a:endParaRPr>
        </a:p>
      </dsp:txBody>
      <dsp:txXfrm>
        <a:off x="1071944" y="46"/>
        <a:ext cx="3571111" cy="1870881"/>
      </dsp:txXfrm>
    </dsp:sp>
    <dsp:sp modelId="{A0674B5A-BC75-4274-8178-964ABD95329C}">
      <dsp:nvSpPr>
        <dsp:cNvPr id="0" name=""/>
        <dsp:cNvSpPr/>
      </dsp:nvSpPr>
      <dsp:spPr>
        <a:xfrm>
          <a:off x="0" y="1964472"/>
          <a:ext cx="5715000" cy="1870881"/>
        </a:xfrm>
        <a:prstGeom prst="rect">
          <a:avLst/>
        </a:prstGeom>
        <a:solidFill>
          <a:schemeClr val="accent3">
            <a:hueOff val="7835281"/>
            <a:satOff val="-39288"/>
            <a:lumOff val="2941"/>
            <a:alphaOff val="0"/>
          </a:scheme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2533650">
            <a:lnSpc>
              <a:spcPct val="90000"/>
            </a:lnSpc>
            <a:spcBef>
              <a:spcPct val="0"/>
            </a:spcBef>
            <a:spcAft>
              <a:spcPct val="35000"/>
            </a:spcAft>
          </a:pPr>
          <a:r>
            <a:rPr lang="en-US" sz="5700" kern="1200" dirty="0" smtClean="0">
              <a:latin typeface="Arial Narrow" panose="020B0606020202030204" pitchFamily="34" charset="0"/>
            </a:rPr>
            <a:t>Non-owned &amp; Rented Auto Liability</a:t>
          </a:r>
          <a:endParaRPr lang="en-US" sz="5700" kern="1200" dirty="0">
            <a:latin typeface="Arial Narrow" panose="020B0606020202030204" pitchFamily="34" charset="0"/>
          </a:endParaRPr>
        </a:p>
      </dsp:txBody>
      <dsp:txXfrm>
        <a:off x="0" y="1964472"/>
        <a:ext cx="5715000" cy="18708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7C034-4B7B-4F49-A9EC-A10F970CBDCE}">
      <dsp:nvSpPr>
        <dsp:cNvPr id="0" name=""/>
        <dsp:cNvSpPr/>
      </dsp:nvSpPr>
      <dsp:spPr>
        <a:xfrm>
          <a:off x="0" y="0"/>
          <a:ext cx="8229600" cy="1211472"/>
        </a:xfrm>
        <a:prstGeom prst="rect">
          <a:avLst/>
        </a:prstGeom>
        <a:solidFill>
          <a:srgbClr val="002060"/>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2800350">
            <a:lnSpc>
              <a:spcPct val="90000"/>
            </a:lnSpc>
            <a:spcBef>
              <a:spcPct val="0"/>
            </a:spcBef>
            <a:spcAft>
              <a:spcPct val="35000"/>
            </a:spcAft>
          </a:pPr>
          <a:r>
            <a:rPr lang="en-US" sz="6300" kern="1200" dirty="0" smtClean="0">
              <a:latin typeface="Arial Narrow" panose="020B0606020202030204" pitchFamily="34" charset="0"/>
            </a:rPr>
            <a:t>Abuse &amp; Molestation</a:t>
          </a:r>
          <a:endParaRPr lang="en-US" sz="6300" kern="1200" dirty="0">
            <a:latin typeface="Arial Narrow" panose="020B0606020202030204" pitchFamily="34" charset="0"/>
          </a:endParaRPr>
        </a:p>
      </dsp:txBody>
      <dsp:txXfrm>
        <a:off x="0" y="0"/>
        <a:ext cx="8229600" cy="1211472"/>
      </dsp:txXfrm>
    </dsp:sp>
    <dsp:sp modelId="{3242DA68-CB40-4C4B-9E5C-80EE938E52DE}">
      <dsp:nvSpPr>
        <dsp:cNvPr id="0" name=""/>
        <dsp:cNvSpPr/>
      </dsp:nvSpPr>
      <dsp:spPr>
        <a:xfrm>
          <a:off x="0" y="1357705"/>
          <a:ext cx="8229600" cy="2908696"/>
        </a:xfrm>
        <a:prstGeom prst="rect">
          <a:avLst/>
        </a:prstGeom>
        <a:solidFill>
          <a:schemeClr val="accent1">
            <a:lumMod val="50000"/>
          </a:scheme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en-US" sz="3200" kern="1200" dirty="0" smtClean="0">
              <a:latin typeface="Arial Narrow" panose="020B0606020202030204" pitchFamily="34" charset="0"/>
            </a:rPr>
            <a:t>The U.S. Club Insurance Program provides abuse and molestation coverage by not having a coverage exclusion. The policy language is silent in regards to the abuse and molestation coverage; which is interpreted by underwriters as providing the coverage</a:t>
          </a:r>
          <a:r>
            <a:rPr lang="en-US" sz="2800" kern="1200" dirty="0" smtClean="0"/>
            <a:t>.  </a:t>
          </a:r>
          <a:endParaRPr lang="en-US" sz="2800" kern="1200" dirty="0"/>
        </a:p>
      </dsp:txBody>
      <dsp:txXfrm>
        <a:off x="0" y="1357705"/>
        <a:ext cx="8229600" cy="29086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C900E-BB9E-46D0-97CF-47E5C1719B5D}">
      <dsp:nvSpPr>
        <dsp:cNvPr id="0" name=""/>
        <dsp:cNvSpPr/>
      </dsp:nvSpPr>
      <dsp:spPr>
        <a:xfrm>
          <a:off x="2438400" y="496"/>
          <a:ext cx="3657600" cy="1934765"/>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b="1" kern="1200" dirty="0" smtClean="0">
              <a:solidFill>
                <a:srgbClr val="002060"/>
              </a:solidFill>
              <a:latin typeface="Arial Narrow" panose="020B0606020202030204" pitchFamily="34" charset="0"/>
            </a:rPr>
            <a:t>Claims against Directors &amp; Officers for alleged wrongful acts</a:t>
          </a:r>
          <a:endParaRPr lang="en-US" sz="2500" b="1" kern="1200" dirty="0">
            <a:solidFill>
              <a:srgbClr val="002060"/>
            </a:solidFill>
            <a:latin typeface="Arial Narrow" panose="020B0606020202030204" pitchFamily="34" charset="0"/>
          </a:endParaRPr>
        </a:p>
      </dsp:txBody>
      <dsp:txXfrm>
        <a:off x="2438400" y="242342"/>
        <a:ext cx="2932063" cy="1451073"/>
      </dsp:txXfrm>
    </dsp:sp>
    <dsp:sp modelId="{D8EBBA29-2EAB-415D-A606-366EAE5107B2}">
      <dsp:nvSpPr>
        <dsp:cNvPr id="0" name=""/>
        <dsp:cNvSpPr/>
      </dsp:nvSpPr>
      <dsp:spPr>
        <a:xfrm>
          <a:off x="0" y="496"/>
          <a:ext cx="2438400" cy="1934765"/>
        </a:xfrm>
        <a:prstGeom prst="roundRect">
          <a:avLst/>
        </a:prstGeom>
        <a:solidFill>
          <a:schemeClr val="accent3">
            <a:hueOff val="0"/>
            <a:satOff val="0"/>
            <a:lumOff val="0"/>
            <a:alphaOff val="0"/>
          </a:scheme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latin typeface="Arial Narrow" panose="020B0606020202030204" pitchFamily="34" charset="0"/>
            </a:rPr>
            <a:t>D&amp;O</a:t>
          </a:r>
          <a:endParaRPr lang="en-US" sz="6500" kern="1200" dirty="0">
            <a:latin typeface="Arial Narrow" panose="020B0606020202030204" pitchFamily="34" charset="0"/>
          </a:endParaRPr>
        </a:p>
      </dsp:txBody>
      <dsp:txXfrm>
        <a:off x="94447" y="94943"/>
        <a:ext cx="2249506" cy="1745871"/>
      </dsp:txXfrm>
    </dsp:sp>
    <dsp:sp modelId="{F38E22B9-60CF-4146-A43A-063A6E3D9C1C}">
      <dsp:nvSpPr>
        <dsp:cNvPr id="0" name=""/>
        <dsp:cNvSpPr/>
      </dsp:nvSpPr>
      <dsp:spPr>
        <a:xfrm>
          <a:off x="2438400" y="2128738"/>
          <a:ext cx="3657600" cy="1934765"/>
        </a:xfrm>
        <a:prstGeom prst="rightArrow">
          <a:avLst>
            <a:gd name="adj1" fmla="val 75000"/>
            <a:gd name="adj2" fmla="val 50000"/>
          </a:avLst>
        </a:prstGeom>
        <a:solidFill>
          <a:schemeClr val="accent3">
            <a:tint val="40000"/>
            <a:alpha val="90000"/>
            <a:hueOff val="8191291"/>
            <a:satOff val="-6550"/>
            <a:lumOff val="-638"/>
            <a:alphaOff val="0"/>
          </a:scheme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b="1" kern="1200" dirty="0" smtClean="0">
              <a:solidFill>
                <a:srgbClr val="002060"/>
              </a:solidFill>
              <a:latin typeface="Arial Narrow" panose="020B0606020202030204" pitchFamily="34" charset="0"/>
            </a:rPr>
            <a:t>Employment and Membership Claims</a:t>
          </a:r>
          <a:endParaRPr lang="en-US" sz="2500" b="1" kern="1200" dirty="0">
            <a:solidFill>
              <a:srgbClr val="002060"/>
            </a:solidFill>
            <a:latin typeface="Arial Narrow" panose="020B0606020202030204" pitchFamily="34" charset="0"/>
          </a:endParaRPr>
        </a:p>
      </dsp:txBody>
      <dsp:txXfrm>
        <a:off x="2438400" y="2370584"/>
        <a:ext cx="2932063" cy="1451073"/>
      </dsp:txXfrm>
    </dsp:sp>
    <dsp:sp modelId="{85B64E3D-117C-46CA-ABBC-154807B22009}">
      <dsp:nvSpPr>
        <dsp:cNvPr id="0" name=""/>
        <dsp:cNvSpPr/>
      </dsp:nvSpPr>
      <dsp:spPr>
        <a:xfrm>
          <a:off x="0" y="2128738"/>
          <a:ext cx="2438400" cy="1934765"/>
        </a:xfrm>
        <a:prstGeom prst="roundRect">
          <a:avLst/>
        </a:prstGeom>
        <a:solidFill>
          <a:schemeClr val="accent3">
            <a:hueOff val="7835281"/>
            <a:satOff val="-39288"/>
            <a:lumOff val="2941"/>
            <a:alphaOff val="0"/>
          </a:schemeClr>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latin typeface="Arial Narrow" panose="020B0606020202030204" pitchFamily="34" charset="0"/>
            </a:rPr>
            <a:t>EPL</a:t>
          </a:r>
          <a:endParaRPr lang="en-US" sz="6500" kern="1200" dirty="0">
            <a:latin typeface="Arial Narrow" panose="020B0606020202030204" pitchFamily="34" charset="0"/>
          </a:endParaRPr>
        </a:p>
      </dsp:txBody>
      <dsp:txXfrm>
        <a:off x="94447" y="2223185"/>
        <a:ext cx="2249506" cy="17458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78713-7324-4269-B7A1-08FA9BAA3D31}">
      <dsp:nvSpPr>
        <dsp:cNvPr id="0" name=""/>
        <dsp:cNvSpPr/>
      </dsp:nvSpPr>
      <dsp:spPr>
        <a:xfrm>
          <a:off x="3162298" y="1600198"/>
          <a:ext cx="1828803" cy="1828803"/>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latin typeface="Arial Narrow" panose="020B0606020202030204" pitchFamily="34" charset="0"/>
            </a:rPr>
            <a:t>Who is Covered?</a:t>
          </a:r>
          <a:endParaRPr lang="en-US" sz="2700" kern="1200" dirty="0">
            <a:latin typeface="Arial Narrow" panose="020B0606020202030204" pitchFamily="34" charset="0"/>
          </a:endParaRPr>
        </a:p>
      </dsp:txBody>
      <dsp:txXfrm>
        <a:off x="3430120" y="1868020"/>
        <a:ext cx="1293159" cy="1293159"/>
      </dsp:txXfrm>
    </dsp:sp>
    <dsp:sp modelId="{02F1A527-79E8-4706-85D3-96D8F42A4C2C}">
      <dsp:nvSpPr>
        <dsp:cNvPr id="0" name=""/>
        <dsp:cNvSpPr/>
      </dsp:nvSpPr>
      <dsp:spPr>
        <a:xfrm rot="16200000">
          <a:off x="3978714" y="1486930"/>
          <a:ext cx="195970" cy="30564"/>
        </a:xfrm>
        <a:custGeom>
          <a:avLst/>
          <a:gdLst/>
          <a:ahLst/>
          <a:cxnLst/>
          <a:rect l="0" t="0" r="0" b="0"/>
          <a:pathLst>
            <a:path>
              <a:moveTo>
                <a:pt x="0" y="15282"/>
              </a:moveTo>
              <a:lnTo>
                <a:pt x="195970" y="1528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Arial Narrow" panose="020B0606020202030204" pitchFamily="34" charset="0"/>
          </a:endParaRPr>
        </a:p>
      </dsp:txBody>
      <dsp:txXfrm>
        <a:off x="4071800" y="1497313"/>
        <a:ext cx="9798" cy="9798"/>
      </dsp:txXfrm>
    </dsp:sp>
    <dsp:sp modelId="{3463BEEB-8D72-4F83-AD7F-48EA34B3DA21}">
      <dsp:nvSpPr>
        <dsp:cNvPr id="0" name=""/>
        <dsp:cNvSpPr/>
      </dsp:nvSpPr>
      <dsp:spPr>
        <a:xfrm>
          <a:off x="3384453" y="19734"/>
          <a:ext cx="1384492" cy="138449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Arial Narrow" panose="020B0606020202030204" pitchFamily="34" charset="0"/>
            </a:rPr>
            <a:t>Director</a:t>
          </a:r>
          <a:endParaRPr lang="en-US" sz="1900" kern="1200" dirty="0">
            <a:latin typeface="Arial Narrow" panose="020B0606020202030204" pitchFamily="34" charset="0"/>
          </a:endParaRPr>
        </a:p>
      </dsp:txBody>
      <dsp:txXfrm>
        <a:off x="3587207" y="222488"/>
        <a:ext cx="978984" cy="978984"/>
      </dsp:txXfrm>
    </dsp:sp>
    <dsp:sp modelId="{3B515330-F843-4F07-A4B0-6BA9732F6B5C}">
      <dsp:nvSpPr>
        <dsp:cNvPr id="0" name=""/>
        <dsp:cNvSpPr/>
      </dsp:nvSpPr>
      <dsp:spPr>
        <a:xfrm rot="19778382">
          <a:off x="4790671" y="1760599"/>
          <a:ext cx="1094288" cy="30564"/>
        </a:xfrm>
        <a:custGeom>
          <a:avLst/>
          <a:gdLst/>
          <a:ahLst/>
          <a:cxnLst/>
          <a:rect l="0" t="0" r="0" b="0"/>
          <a:pathLst>
            <a:path>
              <a:moveTo>
                <a:pt x="0" y="15282"/>
              </a:moveTo>
              <a:lnTo>
                <a:pt x="1094288" y="1528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Arial Narrow" panose="020B0606020202030204" pitchFamily="34" charset="0"/>
          </a:endParaRPr>
        </a:p>
      </dsp:txBody>
      <dsp:txXfrm>
        <a:off x="5310458" y="1748524"/>
        <a:ext cx="54714" cy="54714"/>
      </dsp:txXfrm>
    </dsp:sp>
    <dsp:sp modelId="{260F8E09-2AA0-431B-981C-16C15B503C3C}">
      <dsp:nvSpPr>
        <dsp:cNvPr id="0" name=""/>
        <dsp:cNvSpPr/>
      </dsp:nvSpPr>
      <dsp:spPr>
        <a:xfrm>
          <a:off x="5714994" y="457203"/>
          <a:ext cx="1384492" cy="1384492"/>
        </a:xfrm>
        <a:prstGeom prst="ellipse">
          <a:avLst/>
        </a:prstGeom>
        <a:solidFill>
          <a:schemeClr val="accent3">
            <a:hueOff val="1567056"/>
            <a:satOff val="-7858"/>
            <a:lumOff val="588"/>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Arial Narrow" panose="020B0606020202030204" pitchFamily="34" charset="0"/>
            </a:rPr>
            <a:t>Trustee</a:t>
          </a:r>
          <a:endParaRPr lang="en-US" sz="1900" kern="1200" dirty="0">
            <a:latin typeface="Arial Narrow" panose="020B0606020202030204" pitchFamily="34" charset="0"/>
          </a:endParaRPr>
        </a:p>
      </dsp:txBody>
      <dsp:txXfrm>
        <a:off x="5917748" y="659957"/>
        <a:ext cx="978984" cy="978984"/>
      </dsp:txXfrm>
    </dsp:sp>
    <dsp:sp modelId="{7C1EDD2A-4A56-4C50-A240-7CC161F72912}">
      <dsp:nvSpPr>
        <dsp:cNvPr id="0" name=""/>
        <dsp:cNvSpPr/>
      </dsp:nvSpPr>
      <dsp:spPr>
        <a:xfrm rot="1293588">
          <a:off x="4895667" y="3000555"/>
          <a:ext cx="899226" cy="30564"/>
        </a:xfrm>
        <a:custGeom>
          <a:avLst/>
          <a:gdLst/>
          <a:ahLst/>
          <a:cxnLst/>
          <a:rect l="0" t="0" r="0" b="0"/>
          <a:pathLst>
            <a:path>
              <a:moveTo>
                <a:pt x="0" y="15282"/>
              </a:moveTo>
              <a:lnTo>
                <a:pt x="899226" y="1528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Arial Narrow" panose="020B0606020202030204" pitchFamily="34" charset="0"/>
          </a:endParaRPr>
        </a:p>
      </dsp:txBody>
      <dsp:txXfrm>
        <a:off x="5322800" y="2993356"/>
        <a:ext cx="44961" cy="44961"/>
      </dsp:txXfrm>
    </dsp:sp>
    <dsp:sp modelId="{AB32AD7D-3569-4CC8-AE7B-2CB034A5A922}">
      <dsp:nvSpPr>
        <dsp:cNvPr id="0" name=""/>
        <dsp:cNvSpPr/>
      </dsp:nvSpPr>
      <dsp:spPr>
        <a:xfrm>
          <a:off x="5715003" y="2743192"/>
          <a:ext cx="1384492" cy="1384492"/>
        </a:xfrm>
        <a:prstGeom prst="ellipse">
          <a:avLst/>
        </a:prstGeom>
        <a:solidFill>
          <a:schemeClr val="accent3">
            <a:hueOff val="3134112"/>
            <a:satOff val="-15715"/>
            <a:lumOff val="1176"/>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Arial Narrow" panose="020B0606020202030204" pitchFamily="34" charset="0"/>
            </a:rPr>
            <a:t>Officer</a:t>
          </a:r>
          <a:endParaRPr lang="en-US" sz="1900" kern="1200" dirty="0">
            <a:latin typeface="Arial Narrow" panose="020B0606020202030204" pitchFamily="34" charset="0"/>
          </a:endParaRPr>
        </a:p>
      </dsp:txBody>
      <dsp:txXfrm>
        <a:off x="5917757" y="2945946"/>
        <a:ext cx="978984" cy="978984"/>
      </dsp:txXfrm>
    </dsp:sp>
    <dsp:sp modelId="{FADE5104-BE69-438D-B233-FA6D7A64795F}">
      <dsp:nvSpPr>
        <dsp:cNvPr id="0" name=""/>
        <dsp:cNvSpPr/>
      </dsp:nvSpPr>
      <dsp:spPr>
        <a:xfrm rot="5400000">
          <a:off x="3978714" y="3511704"/>
          <a:ext cx="195970" cy="30564"/>
        </a:xfrm>
        <a:custGeom>
          <a:avLst/>
          <a:gdLst/>
          <a:ahLst/>
          <a:cxnLst/>
          <a:rect l="0" t="0" r="0" b="0"/>
          <a:pathLst>
            <a:path>
              <a:moveTo>
                <a:pt x="0" y="15282"/>
              </a:moveTo>
              <a:lnTo>
                <a:pt x="195970" y="1528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Arial Narrow" panose="020B0606020202030204" pitchFamily="34" charset="0"/>
          </a:endParaRPr>
        </a:p>
      </dsp:txBody>
      <dsp:txXfrm>
        <a:off x="4071800" y="3522088"/>
        <a:ext cx="9798" cy="9798"/>
      </dsp:txXfrm>
    </dsp:sp>
    <dsp:sp modelId="{AFE2CA56-F5B9-41C9-8EF6-87622F9B454A}">
      <dsp:nvSpPr>
        <dsp:cNvPr id="0" name=""/>
        <dsp:cNvSpPr/>
      </dsp:nvSpPr>
      <dsp:spPr>
        <a:xfrm>
          <a:off x="3384453" y="3624972"/>
          <a:ext cx="1384492" cy="1384492"/>
        </a:xfrm>
        <a:prstGeom prst="ellipse">
          <a:avLst/>
        </a:prstGeom>
        <a:solidFill>
          <a:schemeClr val="accent3">
            <a:hueOff val="4701169"/>
            <a:satOff val="-23573"/>
            <a:lumOff val="1765"/>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Arial Narrow" panose="020B0606020202030204" pitchFamily="34" charset="0"/>
            </a:rPr>
            <a:t>Rotarian</a:t>
          </a:r>
          <a:endParaRPr lang="en-US" sz="1900" kern="1200" dirty="0">
            <a:latin typeface="Arial Narrow" panose="020B0606020202030204" pitchFamily="34" charset="0"/>
          </a:endParaRPr>
        </a:p>
      </dsp:txBody>
      <dsp:txXfrm>
        <a:off x="3587207" y="3827726"/>
        <a:ext cx="978984" cy="978984"/>
      </dsp:txXfrm>
    </dsp:sp>
    <dsp:sp modelId="{2DEBF382-2C8D-4E64-90FD-EF4B05E384B1}">
      <dsp:nvSpPr>
        <dsp:cNvPr id="0" name=""/>
        <dsp:cNvSpPr/>
      </dsp:nvSpPr>
      <dsp:spPr>
        <a:xfrm rot="9459954">
          <a:off x="2444944" y="3001948"/>
          <a:ext cx="816576" cy="30564"/>
        </a:xfrm>
        <a:custGeom>
          <a:avLst/>
          <a:gdLst/>
          <a:ahLst/>
          <a:cxnLst/>
          <a:rect l="0" t="0" r="0" b="0"/>
          <a:pathLst>
            <a:path>
              <a:moveTo>
                <a:pt x="0" y="15282"/>
              </a:moveTo>
              <a:lnTo>
                <a:pt x="816576" y="1528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Arial Narrow" panose="020B0606020202030204" pitchFamily="34" charset="0"/>
          </a:endParaRPr>
        </a:p>
      </dsp:txBody>
      <dsp:txXfrm rot="10800000">
        <a:off x="2832818" y="2996816"/>
        <a:ext cx="40828" cy="40828"/>
      </dsp:txXfrm>
    </dsp:sp>
    <dsp:sp modelId="{CDC50B63-8ED2-4A1E-B33D-A18714CE9DB5}">
      <dsp:nvSpPr>
        <dsp:cNvPr id="0" name=""/>
        <dsp:cNvSpPr/>
      </dsp:nvSpPr>
      <dsp:spPr>
        <a:xfrm>
          <a:off x="1143010" y="2743195"/>
          <a:ext cx="1384492" cy="1384492"/>
        </a:xfrm>
        <a:prstGeom prst="ellipse">
          <a:avLst/>
        </a:prstGeom>
        <a:solidFill>
          <a:schemeClr val="accent3">
            <a:hueOff val="6268225"/>
            <a:satOff val="-31430"/>
            <a:lumOff val="2353"/>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Arial Narrow" panose="020B0606020202030204" pitchFamily="34" charset="0"/>
            </a:rPr>
            <a:t>Employee</a:t>
          </a:r>
          <a:endParaRPr lang="en-US" sz="1900" kern="1200" dirty="0">
            <a:latin typeface="Arial Narrow" panose="020B0606020202030204" pitchFamily="34" charset="0"/>
          </a:endParaRPr>
        </a:p>
      </dsp:txBody>
      <dsp:txXfrm>
        <a:off x="1345764" y="2945949"/>
        <a:ext cx="978984" cy="978984"/>
      </dsp:txXfrm>
    </dsp:sp>
    <dsp:sp modelId="{76865FD6-6106-4B82-B7BA-E3DB2AD20549}">
      <dsp:nvSpPr>
        <dsp:cNvPr id="0" name=""/>
        <dsp:cNvSpPr/>
      </dsp:nvSpPr>
      <dsp:spPr>
        <a:xfrm rot="12680604">
          <a:off x="2352204" y="1758963"/>
          <a:ext cx="1017803" cy="30564"/>
        </a:xfrm>
        <a:custGeom>
          <a:avLst/>
          <a:gdLst/>
          <a:ahLst/>
          <a:cxnLst/>
          <a:rect l="0" t="0" r="0" b="0"/>
          <a:pathLst>
            <a:path>
              <a:moveTo>
                <a:pt x="0" y="15282"/>
              </a:moveTo>
              <a:lnTo>
                <a:pt x="1017803" y="15282"/>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Arial Narrow" panose="020B0606020202030204" pitchFamily="34" charset="0"/>
          </a:endParaRPr>
        </a:p>
      </dsp:txBody>
      <dsp:txXfrm rot="10800000">
        <a:off x="2835661" y="1748800"/>
        <a:ext cx="50890" cy="50890"/>
      </dsp:txXfrm>
    </dsp:sp>
    <dsp:sp modelId="{FE1957C5-263C-4D79-88F6-51D7EF145497}">
      <dsp:nvSpPr>
        <dsp:cNvPr id="0" name=""/>
        <dsp:cNvSpPr/>
      </dsp:nvSpPr>
      <dsp:spPr>
        <a:xfrm>
          <a:off x="1143001" y="457203"/>
          <a:ext cx="1384492" cy="1384492"/>
        </a:xfrm>
        <a:prstGeom prst="ellipse">
          <a:avLst/>
        </a:prstGeom>
        <a:solidFill>
          <a:schemeClr val="accent3">
            <a:hueOff val="7835281"/>
            <a:satOff val="-39288"/>
            <a:lumOff val="2941"/>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latin typeface="Arial Narrow" panose="020B0606020202030204" pitchFamily="34" charset="0"/>
            </a:rPr>
            <a:t>Committee Member</a:t>
          </a:r>
          <a:endParaRPr lang="en-US" sz="1900" kern="1200" dirty="0">
            <a:latin typeface="Arial Narrow" panose="020B0606020202030204" pitchFamily="34" charset="0"/>
          </a:endParaRPr>
        </a:p>
      </dsp:txBody>
      <dsp:txXfrm>
        <a:off x="1345755" y="659957"/>
        <a:ext cx="978984" cy="9789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20393-C7B3-41F3-8DA9-304A61E76735}">
      <dsp:nvSpPr>
        <dsp:cNvPr id="0" name=""/>
        <dsp:cNvSpPr/>
      </dsp:nvSpPr>
      <dsp:spPr>
        <a:xfrm>
          <a:off x="0" y="47236"/>
          <a:ext cx="7086600" cy="93541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glow rad="635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latin typeface="Arial Narrow" panose="020B0606020202030204" pitchFamily="34" charset="0"/>
            </a:rPr>
            <a:t>General Liability</a:t>
          </a:r>
          <a:endParaRPr lang="en-US" sz="3900" kern="1200" dirty="0">
            <a:latin typeface="Arial Narrow" panose="020B0606020202030204" pitchFamily="34" charset="0"/>
          </a:endParaRPr>
        </a:p>
      </dsp:txBody>
      <dsp:txXfrm>
        <a:off x="45663" y="92899"/>
        <a:ext cx="6995274" cy="844089"/>
      </dsp:txXfrm>
    </dsp:sp>
    <dsp:sp modelId="{42EBEEF8-6107-4447-BE12-C7C3DA96DD2E}">
      <dsp:nvSpPr>
        <dsp:cNvPr id="0" name=""/>
        <dsp:cNvSpPr/>
      </dsp:nvSpPr>
      <dsp:spPr>
        <a:xfrm>
          <a:off x="0" y="982651"/>
          <a:ext cx="7086600" cy="1856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000"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smtClean="0">
              <a:solidFill>
                <a:srgbClr val="002060"/>
              </a:solidFill>
              <a:latin typeface="Arial Narrow" panose="020B0606020202030204" pitchFamily="34" charset="0"/>
            </a:rPr>
            <a:t>Worldwide, BUT</a:t>
          </a:r>
          <a:endParaRPr lang="en-US" sz="3000" kern="1200" dirty="0">
            <a:solidFill>
              <a:srgbClr val="002060"/>
            </a:solidFill>
            <a:latin typeface="Arial Narrow" panose="020B0606020202030204" pitchFamily="34" charset="0"/>
          </a:endParaRPr>
        </a:p>
        <a:p>
          <a:pPr marL="285750" lvl="1" indent="-285750" algn="l" defTabSz="1333500">
            <a:lnSpc>
              <a:spcPct val="90000"/>
            </a:lnSpc>
            <a:spcBef>
              <a:spcPct val="0"/>
            </a:spcBef>
            <a:spcAft>
              <a:spcPct val="20000"/>
            </a:spcAft>
            <a:buChar char="••"/>
          </a:pPr>
          <a:r>
            <a:rPr lang="en-US" sz="3000" kern="1200" dirty="0" smtClean="0">
              <a:solidFill>
                <a:srgbClr val="002060"/>
              </a:solidFill>
              <a:latin typeface="Arial Narrow" panose="020B0606020202030204" pitchFamily="34" charset="0"/>
            </a:rPr>
            <a:t>Claim/Suit must be brought or lawsuit filed in the U.S., its territories and possessions, or Canada</a:t>
          </a:r>
          <a:endParaRPr lang="en-US" sz="3000" kern="1200" dirty="0">
            <a:solidFill>
              <a:srgbClr val="002060"/>
            </a:solidFill>
            <a:latin typeface="Arial Narrow" panose="020B0606020202030204" pitchFamily="34" charset="0"/>
          </a:endParaRPr>
        </a:p>
      </dsp:txBody>
      <dsp:txXfrm>
        <a:off x="0" y="982651"/>
        <a:ext cx="7086600" cy="1856790"/>
      </dsp:txXfrm>
    </dsp:sp>
    <dsp:sp modelId="{F594FBB7-D6BA-4B96-B3AF-7D42B4179067}">
      <dsp:nvSpPr>
        <dsp:cNvPr id="0" name=""/>
        <dsp:cNvSpPr/>
      </dsp:nvSpPr>
      <dsp:spPr>
        <a:xfrm>
          <a:off x="0" y="2839441"/>
          <a:ext cx="7086600" cy="935415"/>
        </a:xfrm>
        <a:prstGeom prst="roundRect">
          <a:avLst/>
        </a:prstGeom>
        <a:solidFill>
          <a:schemeClr val="accent3">
            <a:hueOff val="7835281"/>
            <a:satOff val="-39288"/>
            <a:lumOff val="2941"/>
            <a:alphaOff val="0"/>
          </a:schemeClr>
        </a:solidFill>
        <a:ln w="25400" cap="flat" cmpd="sng" algn="ctr">
          <a:solidFill>
            <a:schemeClr val="lt1">
              <a:hueOff val="0"/>
              <a:satOff val="0"/>
              <a:lumOff val="0"/>
              <a:alphaOff val="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smtClean="0">
              <a:latin typeface="Arial Narrow" panose="020B0606020202030204" pitchFamily="34" charset="0"/>
            </a:rPr>
            <a:t>D&amp;O/EPL</a:t>
          </a:r>
          <a:endParaRPr lang="en-US" sz="3900" kern="1200" dirty="0">
            <a:latin typeface="Arial Narrow" panose="020B0606020202030204" pitchFamily="34" charset="0"/>
          </a:endParaRPr>
        </a:p>
      </dsp:txBody>
      <dsp:txXfrm>
        <a:off x="45663" y="2885104"/>
        <a:ext cx="6995274" cy="844089"/>
      </dsp:txXfrm>
    </dsp:sp>
    <dsp:sp modelId="{7DB48F29-44C0-4ADF-B6F1-9349F510F081}">
      <dsp:nvSpPr>
        <dsp:cNvPr id="0" name=""/>
        <dsp:cNvSpPr/>
      </dsp:nvSpPr>
      <dsp:spPr>
        <a:xfrm>
          <a:off x="0" y="3774856"/>
          <a:ext cx="7086600" cy="1029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000"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smtClean="0">
              <a:solidFill>
                <a:srgbClr val="002060"/>
              </a:solidFill>
              <a:latin typeface="Arial Narrow" panose="020B0606020202030204" pitchFamily="34" charset="0"/>
            </a:rPr>
            <a:t>Worldwide, BUT</a:t>
          </a:r>
          <a:endParaRPr lang="en-US" sz="3000" kern="1200" dirty="0">
            <a:solidFill>
              <a:srgbClr val="002060"/>
            </a:solidFill>
            <a:latin typeface="Arial Narrow" panose="020B0606020202030204" pitchFamily="34" charset="0"/>
          </a:endParaRPr>
        </a:p>
        <a:p>
          <a:pPr marL="285750" lvl="1" indent="-285750" algn="l" defTabSz="1333500">
            <a:lnSpc>
              <a:spcPct val="90000"/>
            </a:lnSpc>
            <a:spcBef>
              <a:spcPct val="0"/>
            </a:spcBef>
            <a:spcAft>
              <a:spcPct val="20000"/>
            </a:spcAft>
            <a:buChar char="••"/>
          </a:pPr>
          <a:r>
            <a:rPr lang="en-US" sz="3000" kern="1200" dirty="0" smtClean="0">
              <a:solidFill>
                <a:srgbClr val="002060"/>
              </a:solidFill>
              <a:latin typeface="Arial Narrow" panose="020B0606020202030204" pitchFamily="34" charset="0"/>
            </a:rPr>
            <a:t>Only when legally permissible</a:t>
          </a:r>
          <a:endParaRPr lang="en-US" sz="3000" kern="1200" dirty="0">
            <a:solidFill>
              <a:srgbClr val="002060"/>
            </a:solidFill>
            <a:latin typeface="Arial Narrow" panose="020B0606020202030204" pitchFamily="34" charset="0"/>
          </a:endParaRPr>
        </a:p>
      </dsp:txBody>
      <dsp:txXfrm>
        <a:off x="0" y="3774856"/>
        <a:ext cx="7086600" cy="10293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09732-2B0A-41C9-9F4B-CFE3BF277C82}">
      <dsp:nvSpPr>
        <dsp:cNvPr id="0" name=""/>
        <dsp:cNvSpPr/>
      </dsp:nvSpPr>
      <dsp:spPr>
        <a:xfrm rot="5400000">
          <a:off x="3151357" y="93039"/>
          <a:ext cx="1431379" cy="1245300"/>
        </a:xfrm>
        <a:prstGeom prst="hexagon">
          <a:avLst>
            <a:gd name="adj" fmla="val 2500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Arial Narrow" panose="020B0606020202030204" pitchFamily="34" charset="0"/>
            </a:rPr>
            <a:t>Crime/Fidelity</a:t>
          </a:r>
          <a:r>
            <a:rPr lang="en-US" sz="1800" kern="1200" dirty="0" smtClean="0">
              <a:latin typeface="Arial Narrow" panose="020B0606020202030204" pitchFamily="34" charset="0"/>
            </a:rPr>
            <a:t> Bond</a:t>
          </a:r>
          <a:endParaRPr lang="en-US" sz="1800" kern="1200" dirty="0">
            <a:latin typeface="Arial Narrow" panose="020B0606020202030204" pitchFamily="34" charset="0"/>
          </a:endParaRPr>
        </a:p>
      </dsp:txBody>
      <dsp:txXfrm rot="-5400000">
        <a:off x="3438455" y="223057"/>
        <a:ext cx="857182" cy="985265"/>
      </dsp:txXfrm>
    </dsp:sp>
    <dsp:sp modelId="{648767D8-FD76-463A-B868-C668C3F0EDFD}">
      <dsp:nvSpPr>
        <dsp:cNvPr id="0" name=""/>
        <dsp:cNvSpPr/>
      </dsp:nvSpPr>
      <dsp:spPr>
        <a:xfrm>
          <a:off x="4544359" y="288153"/>
          <a:ext cx="1597419" cy="858827"/>
        </a:xfrm>
        <a:prstGeom prst="rect">
          <a:avLst/>
        </a:prstGeom>
        <a:noFill/>
        <a:ln>
          <a:noFill/>
        </a:ln>
        <a:effectLst/>
      </dsp:spPr>
      <dsp:style>
        <a:lnRef idx="0">
          <a:scrgbClr r="0" g="0" b="0"/>
        </a:lnRef>
        <a:fillRef idx="0">
          <a:scrgbClr r="0" g="0" b="0"/>
        </a:fillRef>
        <a:effectRef idx="0">
          <a:scrgbClr r="0" g="0" b="0"/>
        </a:effectRef>
        <a:fontRef idx="minor"/>
      </dsp:style>
    </dsp:sp>
    <dsp:sp modelId="{FC5B29C8-7C09-435B-BE2E-7DF9416EFCC3}">
      <dsp:nvSpPr>
        <dsp:cNvPr id="0" name=""/>
        <dsp:cNvSpPr/>
      </dsp:nvSpPr>
      <dsp:spPr>
        <a:xfrm rot="5400000">
          <a:off x="1842833" y="93039"/>
          <a:ext cx="1431379" cy="1245300"/>
        </a:xfrm>
        <a:prstGeom prst="hexagon">
          <a:avLst>
            <a:gd name="adj" fmla="val 25000"/>
            <a:gd name="vf" fmla="val 115470"/>
          </a:avLst>
        </a:prstGeom>
        <a:solidFill>
          <a:schemeClr val="accent3">
            <a:hueOff val="1119326"/>
            <a:satOff val="-5613"/>
            <a:lumOff val="42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latin typeface="Arial Narrow" panose="020B0606020202030204" pitchFamily="34" charset="0"/>
            </a:rPr>
            <a:t>Accident</a:t>
          </a:r>
        </a:p>
      </dsp:txBody>
      <dsp:txXfrm rot="-5400000">
        <a:off x="2129931" y="223057"/>
        <a:ext cx="857182" cy="985265"/>
      </dsp:txXfrm>
    </dsp:sp>
    <dsp:sp modelId="{25613C6F-6425-4461-941C-4FAFD6E31DC4}">
      <dsp:nvSpPr>
        <dsp:cNvPr id="0" name=""/>
        <dsp:cNvSpPr/>
      </dsp:nvSpPr>
      <dsp:spPr>
        <a:xfrm rot="5400000">
          <a:off x="2493192" y="1309872"/>
          <a:ext cx="1431379" cy="1245300"/>
        </a:xfrm>
        <a:prstGeom prst="hexagon">
          <a:avLst>
            <a:gd name="adj" fmla="val 25000"/>
            <a:gd name="vf" fmla="val 115470"/>
          </a:avLst>
        </a:prstGeom>
        <a:solidFill>
          <a:schemeClr val="accent3">
            <a:hueOff val="2238652"/>
            <a:satOff val="-11225"/>
            <a:lumOff val="84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rial Narrow" panose="020B0606020202030204" pitchFamily="34" charset="0"/>
            </a:rPr>
            <a:t>Property</a:t>
          </a:r>
          <a:endParaRPr lang="en-US" sz="1600" kern="1200" dirty="0" smtClean="0">
            <a:latin typeface="Arial Narrow" panose="020B0606020202030204" pitchFamily="34" charset="0"/>
          </a:endParaRPr>
        </a:p>
      </dsp:txBody>
      <dsp:txXfrm rot="-5400000">
        <a:off x="2780290" y="1439890"/>
        <a:ext cx="857182" cy="985265"/>
      </dsp:txXfrm>
    </dsp:sp>
    <dsp:sp modelId="{8419672C-1E23-457C-A6DC-107EB5F5BB15}">
      <dsp:nvSpPr>
        <dsp:cNvPr id="0" name=""/>
        <dsp:cNvSpPr/>
      </dsp:nvSpPr>
      <dsp:spPr>
        <a:xfrm>
          <a:off x="988812" y="1503108"/>
          <a:ext cx="1545890" cy="858827"/>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sp>
    <dsp:sp modelId="{14A07596-53AD-49DE-A81C-6AE63FEBE6D6}">
      <dsp:nvSpPr>
        <dsp:cNvPr id="0" name=""/>
        <dsp:cNvSpPr/>
      </dsp:nvSpPr>
      <dsp:spPr>
        <a:xfrm rot="5400000">
          <a:off x="3838116" y="1309872"/>
          <a:ext cx="1431379" cy="1245300"/>
        </a:xfrm>
        <a:prstGeom prst="hexagon">
          <a:avLst>
            <a:gd name="adj" fmla="val 25000"/>
            <a:gd name="vf" fmla="val 115470"/>
          </a:avLst>
        </a:prstGeom>
        <a:solidFill>
          <a:schemeClr val="accent3">
            <a:hueOff val="3357978"/>
            <a:satOff val="-16838"/>
            <a:lumOff val="126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latin typeface="Arial Narrow" panose="020B0606020202030204" pitchFamily="34" charset="0"/>
            </a:rPr>
            <a:t>Workers’ Comp</a:t>
          </a:r>
          <a:endParaRPr lang="en-US" sz="2100" kern="1200" dirty="0">
            <a:latin typeface="Arial Narrow" panose="020B0606020202030204" pitchFamily="34" charset="0"/>
          </a:endParaRPr>
        </a:p>
      </dsp:txBody>
      <dsp:txXfrm rot="-5400000">
        <a:off x="4125214" y="1439890"/>
        <a:ext cx="857182" cy="985265"/>
      </dsp:txXfrm>
    </dsp:sp>
    <dsp:sp modelId="{20E1AF8A-DBD8-4CC4-9480-F64690349815}">
      <dsp:nvSpPr>
        <dsp:cNvPr id="0" name=""/>
        <dsp:cNvSpPr/>
      </dsp:nvSpPr>
      <dsp:spPr>
        <a:xfrm rot="5400000">
          <a:off x="3168231" y="2524827"/>
          <a:ext cx="1431379" cy="1245300"/>
        </a:xfrm>
        <a:prstGeom prst="hexagon">
          <a:avLst>
            <a:gd name="adj" fmla="val 25000"/>
            <a:gd name="vf" fmla="val 115470"/>
          </a:avLst>
        </a:prstGeom>
        <a:solidFill>
          <a:schemeClr val="accent3">
            <a:hueOff val="4477304"/>
            <a:satOff val="-22450"/>
            <a:lumOff val="1681"/>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latin typeface="Arial Narrow" panose="020B0606020202030204" pitchFamily="34" charset="0"/>
            </a:rPr>
            <a:t>Auto</a:t>
          </a:r>
          <a:endParaRPr lang="en-US" sz="2000" kern="1200" dirty="0">
            <a:latin typeface="Arial Narrow" panose="020B0606020202030204" pitchFamily="34" charset="0"/>
          </a:endParaRPr>
        </a:p>
      </dsp:txBody>
      <dsp:txXfrm rot="-5400000">
        <a:off x="3455329" y="2654845"/>
        <a:ext cx="857182" cy="985265"/>
      </dsp:txXfrm>
    </dsp:sp>
    <dsp:sp modelId="{D7D8327C-497D-4B51-A40C-1827C8BCC1D6}">
      <dsp:nvSpPr>
        <dsp:cNvPr id="0" name=""/>
        <dsp:cNvSpPr/>
      </dsp:nvSpPr>
      <dsp:spPr>
        <a:xfrm>
          <a:off x="4544359" y="2718063"/>
          <a:ext cx="1597419" cy="858827"/>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sp>
    <dsp:sp modelId="{A58E3322-24DE-4E30-94EA-E61BBEA59588}">
      <dsp:nvSpPr>
        <dsp:cNvPr id="0" name=""/>
        <dsp:cNvSpPr/>
      </dsp:nvSpPr>
      <dsp:spPr>
        <a:xfrm rot="5400000">
          <a:off x="1823306" y="2524827"/>
          <a:ext cx="1431379" cy="1245300"/>
        </a:xfrm>
        <a:prstGeom prst="hexagon">
          <a:avLst>
            <a:gd name="adj" fmla="val 25000"/>
            <a:gd name="vf" fmla="val 115470"/>
          </a:avLst>
        </a:prstGeom>
        <a:solidFill>
          <a:schemeClr val="accent3">
            <a:hueOff val="5596629"/>
            <a:satOff val="-28063"/>
            <a:lumOff val="2101"/>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latin typeface="Arial Narrow" panose="020B0606020202030204" pitchFamily="34" charset="0"/>
            </a:rPr>
            <a:t>Travel</a:t>
          </a:r>
          <a:endParaRPr lang="en-US" sz="2400" kern="1200" dirty="0">
            <a:latin typeface="Arial Narrow" panose="020B0606020202030204" pitchFamily="34" charset="0"/>
          </a:endParaRPr>
        </a:p>
      </dsp:txBody>
      <dsp:txXfrm rot="-5400000">
        <a:off x="2110404" y="2654845"/>
        <a:ext cx="857182" cy="985265"/>
      </dsp:txXfrm>
    </dsp:sp>
    <dsp:sp modelId="{63AC6645-98A1-4CD4-A7A3-22EF18729304}">
      <dsp:nvSpPr>
        <dsp:cNvPr id="0" name=""/>
        <dsp:cNvSpPr/>
      </dsp:nvSpPr>
      <dsp:spPr>
        <a:xfrm rot="5400000">
          <a:off x="1119414" y="1299323"/>
          <a:ext cx="1431379" cy="1245300"/>
        </a:xfrm>
        <a:prstGeom prst="hexagon">
          <a:avLst>
            <a:gd name="adj" fmla="val 25000"/>
            <a:gd name="vf" fmla="val 115470"/>
          </a:avLst>
        </a:prstGeom>
        <a:solidFill>
          <a:schemeClr val="accent3">
            <a:hueOff val="6715955"/>
            <a:satOff val="-33675"/>
            <a:lumOff val="2521"/>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44525">
            <a:lnSpc>
              <a:spcPct val="90000"/>
            </a:lnSpc>
            <a:spcBef>
              <a:spcPct val="0"/>
            </a:spcBef>
            <a:spcAft>
              <a:spcPct val="35000"/>
            </a:spcAft>
          </a:pPr>
          <a:r>
            <a:rPr lang="en-US" sz="1450" b="1" kern="1200" dirty="0" smtClean="0">
              <a:latin typeface="Arial Narrow" panose="020B0606020202030204" pitchFamily="34" charset="0"/>
            </a:rPr>
            <a:t>Watercraft</a:t>
          </a:r>
          <a:endParaRPr lang="en-US" sz="1450" b="1" kern="1200" dirty="0">
            <a:latin typeface="Arial Narrow" panose="020B0606020202030204" pitchFamily="34" charset="0"/>
          </a:endParaRPr>
        </a:p>
      </dsp:txBody>
      <dsp:txXfrm rot="-5400000">
        <a:off x="1406512" y="1429341"/>
        <a:ext cx="857182" cy="985265"/>
      </dsp:txXfrm>
    </dsp:sp>
    <dsp:sp modelId="{C8AA3335-3F2B-47DC-AD12-0CDC626B7703}">
      <dsp:nvSpPr>
        <dsp:cNvPr id="0" name=""/>
        <dsp:cNvSpPr/>
      </dsp:nvSpPr>
      <dsp:spPr>
        <a:xfrm>
          <a:off x="988812" y="3933018"/>
          <a:ext cx="1545890" cy="858827"/>
        </a:xfrm>
        <a:prstGeom prst="rect">
          <a:avLst/>
        </a:prstGeom>
        <a:noFill/>
        <a:ln>
          <a:noFill/>
        </a:ln>
        <a:effectLst/>
        <a:scene3d>
          <a:camera prst="orthographicFront"/>
          <a:lightRig rig="threePt" dir="t"/>
        </a:scene3d>
        <a:sp3d>
          <a:bevelT/>
        </a:sp3d>
      </dsp:spPr>
      <dsp:style>
        <a:lnRef idx="0">
          <a:scrgbClr r="0" g="0" b="0"/>
        </a:lnRef>
        <a:fillRef idx="0">
          <a:scrgbClr r="0" g="0" b="0"/>
        </a:fillRef>
        <a:effectRef idx="0">
          <a:scrgbClr r="0" g="0" b="0"/>
        </a:effectRef>
        <a:fontRef idx="minor"/>
      </dsp:style>
    </dsp:sp>
    <dsp:sp modelId="{582B9BB6-D723-4248-8E24-76A7BA85179E}">
      <dsp:nvSpPr>
        <dsp:cNvPr id="0" name=""/>
        <dsp:cNvSpPr/>
      </dsp:nvSpPr>
      <dsp:spPr>
        <a:xfrm rot="5400000">
          <a:off x="4579792" y="2519731"/>
          <a:ext cx="1431379" cy="1245300"/>
        </a:xfrm>
        <a:prstGeom prst="hexagon">
          <a:avLst>
            <a:gd name="adj" fmla="val 25000"/>
            <a:gd name="vf" fmla="val 115470"/>
          </a:avLst>
        </a:prstGeom>
        <a:solidFill>
          <a:schemeClr val="accent3">
            <a:hueOff val="7835281"/>
            <a:satOff val="-39288"/>
            <a:lumOff val="2941"/>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latin typeface="Arial Narrow" panose="020B0606020202030204" pitchFamily="34" charset="0"/>
            </a:rPr>
            <a:t>Aircraft</a:t>
          </a:r>
          <a:endParaRPr lang="en-US" sz="2400" kern="1200" dirty="0">
            <a:latin typeface="Arial Narrow" panose="020B0606020202030204" pitchFamily="34" charset="0"/>
          </a:endParaRPr>
        </a:p>
      </dsp:txBody>
      <dsp:txXfrm rot="-5400000">
        <a:off x="4866890" y="2649749"/>
        <a:ext cx="857182" cy="98526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C3E2B-10C9-4CAC-8B39-61AE8E850166}">
      <dsp:nvSpPr>
        <dsp:cNvPr id="0" name=""/>
        <dsp:cNvSpPr/>
      </dsp:nvSpPr>
      <dsp:spPr>
        <a:xfrm>
          <a:off x="112135" y="20149"/>
          <a:ext cx="5871729" cy="1122852"/>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latin typeface="Arial Narrow" panose="020B0606020202030204" pitchFamily="34" charset="0"/>
            </a:rPr>
            <a:t>Available is $5K Medical Payments to 3</a:t>
          </a:r>
          <a:r>
            <a:rPr lang="en-US" sz="2400" b="1" kern="1200" baseline="30000" dirty="0" smtClean="0">
              <a:latin typeface="Arial Narrow" panose="020B0606020202030204" pitchFamily="34" charset="0"/>
            </a:rPr>
            <a:t>rd</a:t>
          </a:r>
          <a:r>
            <a:rPr lang="en-US" sz="2400" b="1" kern="1200" dirty="0" smtClean="0">
              <a:latin typeface="Arial Narrow" panose="020B0606020202030204" pitchFamily="34" charset="0"/>
            </a:rPr>
            <a:t> Parties …</a:t>
          </a:r>
          <a:endParaRPr lang="en-US" sz="2400" b="1" kern="1200" dirty="0">
            <a:latin typeface="Arial Narrow" panose="020B0606020202030204" pitchFamily="34" charset="0"/>
          </a:endParaRPr>
        </a:p>
      </dsp:txBody>
      <dsp:txXfrm>
        <a:off x="145022" y="53036"/>
        <a:ext cx="5805955" cy="1057078"/>
      </dsp:txXfrm>
    </dsp:sp>
    <dsp:sp modelId="{A60D3E8B-D762-4201-BBB3-9DCD7DC093C7}">
      <dsp:nvSpPr>
        <dsp:cNvPr id="0" name=""/>
        <dsp:cNvSpPr/>
      </dsp:nvSpPr>
      <dsp:spPr>
        <a:xfrm rot="5400000">
          <a:off x="2844198" y="1162095"/>
          <a:ext cx="407603" cy="505283"/>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1" kern="1200">
            <a:latin typeface="Arial Narrow" panose="020B0606020202030204" pitchFamily="34" charset="0"/>
          </a:endParaRPr>
        </a:p>
      </dsp:txBody>
      <dsp:txXfrm rot="-5400000">
        <a:off x="2896416" y="1210935"/>
        <a:ext cx="303169" cy="285322"/>
      </dsp:txXfrm>
    </dsp:sp>
    <dsp:sp modelId="{1A03B3B4-641C-48C0-890F-8D602F3DE5D2}">
      <dsp:nvSpPr>
        <dsp:cNvPr id="0" name=""/>
        <dsp:cNvSpPr/>
      </dsp:nvSpPr>
      <dsp:spPr>
        <a:xfrm>
          <a:off x="112135" y="1686473"/>
          <a:ext cx="5871729" cy="1122852"/>
        </a:xfrm>
        <a:prstGeom prst="roundRect">
          <a:avLst>
            <a:gd name="adj" fmla="val 10000"/>
          </a:avLst>
        </a:prstGeom>
        <a:solidFill>
          <a:schemeClr val="accent3">
            <a:hueOff val="3917640"/>
            <a:satOff val="-19644"/>
            <a:lumOff val="147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latin typeface="Arial Narrow" panose="020B0606020202030204" pitchFamily="34" charset="0"/>
            </a:rPr>
            <a:t>… But not available while participating in an Athletic Event …</a:t>
          </a:r>
          <a:endParaRPr lang="en-US" sz="2700" b="1" kern="1200" dirty="0">
            <a:latin typeface="Arial Narrow" panose="020B0606020202030204" pitchFamily="34" charset="0"/>
          </a:endParaRPr>
        </a:p>
      </dsp:txBody>
      <dsp:txXfrm>
        <a:off x="145022" y="1719360"/>
        <a:ext cx="5805955" cy="1057078"/>
      </dsp:txXfrm>
    </dsp:sp>
    <dsp:sp modelId="{0F29796D-A08A-440F-9182-98DBC32B4100}">
      <dsp:nvSpPr>
        <dsp:cNvPr id="0" name=""/>
        <dsp:cNvSpPr/>
      </dsp:nvSpPr>
      <dsp:spPr>
        <a:xfrm rot="5400000">
          <a:off x="2837465" y="2837396"/>
          <a:ext cx="421069" cy="505283"/>
        </a:xfrm>
        <a:prstGeom prst="rightArrow">
          <a:avLst>
            <a:gd name="adj1" fmla="val 60000"/>
            <a:gd name="adj2" fmla="val 50000"/>
          </a:avLst>
        </a:prstGeom>
        <a:solidFill>
          <a:schemeClr val="accent3">
            <a:hueOff val="7835281"/>
            <a:satOff val="-39288"/>
            <a:lumOff val="294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b="1" kern="1200">
            <a:latin typeface="Arial Narrow" panose="020B0606020202030204" pitchFamily="34" charset="0"/>
          </a:endParaRPr>
        </a:p>
      </dsp:txBody>
      <dsp:txXfrm rot="-5400000">
        <a:off x="2896416" y="2879503"/>
        <a:ext cx="303169" cy="294748"/>
      </dsp:txXfrm>
    </dsp:sp>
    <dsp:sp modelId="{FC4920E2-401C-4898-AC4B-21BF9A05AA64}">
      <dsp:nvSpPr>
        <dsp:cNvPr id="0" name=""/>
        <dsp:cNvSpPr/>
      </dsp:nvSpPr>
      <dsp:spPr>
        <a:xfrm>
          <a:off x="0" y="3370751"/>
          <a:ext cx="6096000" cy="1122852"/>
        </a:xfrm>
        <a:prstGeom prst="roundRect">
          <a:avLst>
            <a:gd name="adj" fmla="val 10000"/>
          </a:avLst>
        </a:prstGeom>
        <a:solidFill>
          <a:schemeClr val="accent3">
            <a:hueOff val="7835281"/>
            <a:satOff val="-39288"/>
            <a:lumOff val="294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latin typeface="Arial Narrow" panose="020B0606020202030204" pitchFamily="34" charset="0"/>
            </a:rPr>
            <a:t> …Use Waivers / Release Forms!</a:t>
          </a:r>
          <a:endParaRPr lang="en-US" sz="2700" b="1" kern="1200" dirty="0">
            <a:latin typeface="Arial Narrow" panose="020B0606020202030204" pitchFamily="34" charset="0"/>
          </a:endParaRPr>
        </a:p>
      </dsp:txBody>
      <dsp:txXfrm>
        <a:off x="32887" y="3403638"/>
        <a:ext cx="6030226" cy="105707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5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smtClean="0"/>
            </a:lvl1pPr>
          </a:lstStyle>
          <a:p>
            <a:pPr>
              <a:defRPr/>
            </a:pPr>
            <a:fld id="{041C7B89-4EAC-4E7E-81DA-F723884086C4}" type="slidenum">
              <a:rPr lang="en-US" altLang="en-US"/>
              <a:pPr>
                <a:defRPr/>
              </a:pPr>
              <a:t>‹#›</a:t>
            </a:fld>
            <a:endParaRPr lang="en-US" altLang="en-US"/>
          </a:p>
        </p:txBody>
      </p:sp>
    </p:spTree>
    <p:extLst>
      <p:ext uri="{BB962C8B-B14F-4D97-AF65-F5344CB8AC3E}">
        <p14:creationId xmlns:p14="http://schemas.microsoft.com/office/powerpoint/2010/main" val="3990909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smtClean="0"/>
            </a:lvl1pPr>
          </a:lstStyle>
          <a:p>
            <a:pPr>
              <a:defRPr/>
            </a:pPr>
            <a:fld id="{36F0DEEA-FF04-4DBD-A441-E2AA8CDD7E8C}" type="slidenum">
              <a:rPr lang="en-US" altLang="en-US"/>
              <a:pPr>
                <a:defRPr/>
              </a:pPr>
              <a:t>‹#›</a:t>
            </a:fld>
            <a:endParaRPr lang="en-US" altLang="en-US"/>
          </a:p>
        </p:txBody>
      </p:sp>
    </p:spTree>
    <p:extLst>
      <p:ext uri="{BB962C8B-B14F-4D97-AF65-F5344CB8AC3E}">
        <p14:creationId xmlns:p14="http://schemas.microsoft.com/office/powerpoint/2010/main" val="3619447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26" eaLnBrk="0" hangingPunct="0">
              <a:defRPr sz="2400">
                <a:solidFill>
                  <a:schemeClr val="tx1"/>
                </a:solidFill>
                <a:latin typeface="Arial" pitchFamily="34" charset="0"/>
                <a:ea typeface="ヒラギノ角ゴ Pro W3" charset="-128"/>
              </a:defRPr>
            </a:lvl1pPr>
            <a:lvl2pPr marL="742841" indent="-285708" defTabSz="931726" eaLnBrk="0" hangingPunct="0">
              <a:defRPr sz="2400">
                <a:solidFill>
                  <a:schemeClr val="tx1"/>
                </a:solidFill>
                <a:latin typeface="Arial" pitchFamily="34" charset="0"/>
                <a:ea typeface="ヒラギノ角ゴ Pro W3" charset="-128"/>
              </a:defRPr>
            </a:lvl2pPr>
            <a:lvl3pPr marL="1142833" indent="-228567" defTabSz="931726" eaLnBrk="0" hangingPunct="0">
              <a:defRPr sz="2400">
                <a:solidFill>
                  <a:schemeClr val="tx1"/>
                </a:solidFill>
                <a:latin typeface="Arial" pitchFamily="34" charset="0"/>
                <a:ea typeface="ヒラギノ角ゴ Pro W3" charset="-128"/>
              </a:defRPr>
            </a:lvl3pPr>
            <a:lvl4pPr marL="1599965" indent="-228567" defTabSz="931726" eaLnBrk="0" hangingPunct="0">
              <a:defRPr sz="2400">
                <a:solidFill>
                  <a:schemeClr val="tx1"/>
                </a:solidFill>
                <a:latin typeface="Arial" pitchFamily="34" charset="0"/>
                <a:ea typeface="ヒラギノ角ゴ Pro W3" charset="-128"/>
              </a:defRPr>
            </a:lvl4pPr>
            <a:lvl5pPr marL="2057099" indent="-228567" defTabSz="931726" eaLnBrk="0" hangingPunct="0">
              <a:defRPr sz="2400">
                <a:solidFill>
                  <a:schemeClr val="tx1"/>
                </a:solidFill>
                <a:latin typeface="Arial" pitchFamily="34" charset="0"/>
                <a:ea typeface="ヒラギノ角ゴ Pro W3" charset="-128"/>
              </a:defRPr>
            </a:lvl5pPr>
            <a:lvl6pPr marL="2514232" indent="-228567" defTabSz="931726" eaLnBrk="0" fontAlgn="base" hangingPunct="0">
              <a:spcBef>
                <a:spcPct val="0"/>
              </a:spcBef>
              <a:spcAft>
                <a:spcPct val="0"/>
              </a:spcAft>
              <a:defRPr sz="2400">
                <a:solidFill>
                  <a:schemeClr val="tx1"/>
                </a:solidFill>
                <a:latin typeface="Arial" pitchFamily="34" charset="0"/>
                <a:ea typeface="ヒラギノ角ゴ Pro W3" charset="-128"/>
              </a:defRPr>
            </a:lvl6pPr>
            <a:lvl7pPr marL="2971364" indent="-228567" defTabSz="931726" eaLnBrk="0" fontAlgn="base" hangingPunct="0">
              <a:spcBef>
                <a:spcPct val="0"/>
              </a:spcBef>
              <a:spcAft>
                <a:spcPct val="0"/>
              </a:spcAft>
              <a:defRPr sz="2400">
                <a:solidFill>
                  <a:schemeClr val="tx1"/>
                </a:solidFill>
                <a:latin typeface="Arial" pitchFamily="34" charset="0"/>
                <a:ea typeface="ヒラギノ角ゴ Pro W3" charset="-128"/>
              </a:defRPr>
            </a:lvl7pPr>
            <a:lvl8pPr marL="3428498" indent="-228567" defTabSz="931726" eaLnBrk="0" fontAlgn="base" hangingPunct="0">
              <a:spcBef>
                <a:spcPct val="0"/>
              </a:spcBef>
              <a:spcAft>
                <a:spcPct val="0"/>
              </a:spcAft>
              <a:defRPr sz="2400">
                <a:solidFill>
                  <a:schemeClr val="tx1"/>
                </a:solidFill>
                <a:latin typeface="Arial" pitchFamily="34" charset="0"/>
                <a:ea typeface="ヒラギノ角ゴ Pro W3" charset="-128"/>
              </a:defRPr>
            </a:lvl8pPr>
            <a:lvl9pPr marL="3885630" indent="-228567" defTabSz="931726" eaLnBrk="0" fontAlgn="base" hangingPunct="0">
              <a:spcBef>
                <a:spcPct val="0"/>
              </a:spcBef>
              <a:spcAft>
                <a:spcPct val="0"/>
              </a:spcAft>
              <a:defRPr sz="2400">
                <a:solidFill>
                  <a:schemeClr val="tx1"/>
                </a:solidFill>
                <a:latin typeface="Arial" pitchFamily="34" charset="0"/>
                <a:ea typeface="ヒラギノ角ゴ Pro W3" charset="-128"/>
              </a:defRPr>
            </a:lvl9pPr>
          </a:lstStyle>
          <a:p>
            <a:fld id="{4E1B7756-F3C8-4A55-9C49-7A35EAA4BFAA}" type="slidenum">
              <a:rPr lang="en-US" altLang="en-US" sz="1200"/>
              <a:pPr/>
              <a:t>1</a:t>
            </a:fld>
            <a:endParaRPr lang="en-US" altLang="en-US" sz="1200" dirty="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endParaRPr lang="en-US" altLang="en-US" baseline="0" dirty="0" smtClean="0">
              <a:latin typeface="Arial" pitchFamily="34" charset="0"/>
              <a:ea typeface="ヒラギノ角ゴ Pro W3" charset="-128"/>
            </a:endParaRPr>
          </a:p>
          <a:p>
            <a:pPr eaLnBrk="1" hangingPunct="1"/>
            <a:r>
              <a:rPr lang="en-US" dirty="0" smtClean="0"/>
              <a:t>U.S. Rotary Club &amp; District Liability Insurance Program</a:t>
            </a:r>
            <a:r>
              <a:rPr lang="en-US" baseline="0" dirty="0" smtClean="0"/>
              <a:t> (U.S. Club Program)</a:t>
            </a:r>
            <a:r>
              <a:rPr lang="en-US" dirty="0" smtClean="0"/>
              <a:t> provides liability insurance protection to all active U.S. Rotary Clubs &amp; Districts.  The insurance program is financed by Rotarians – via</a:t>
            </a:r>
            <a:r>
              <a:rPr lang="en-US" baseline="0" dirty="0" smtClean="0"/>
              <a:t> </a:t>
            </a:r>
            <a:r>
              <a:rPr lang="en-US" dirty="0" smtClean="0"/>
              <a:t>insurance assessments to RI on the 1 July Club Invoice (annual</a:t>
            </a:r>
            <a:r>
              <a:rPr lang="en-US" baseline="0" dirty="0" smtClean="0"/>
              <a:t> charge in July)</a:t>
            </a:r>
            <a:r>
              <a:rPr lang="en-US" dirty="0" smtClean="0"/>
              <a:t>.  </a:t>
            </a:r>
          </a:p>
          <a:p>
            <a:pPr eaLnBrk="1" hangingPunct="1"/>
            <a:endParaRPr lang="en-US" dirty="0" smtClean="0"/>
          </a:p>
          <a:p>
            <a:pPr eaLnBrk="1" hangingPunct="1"/>
            <a:r>
              <a:rPr lang="en-US" dirty="0" smtClean="0"/>
              <a:t>There is no application or sign up necessary to activate this liability insurance coverage. </a:t>
            </a:r>
          </a:p>
          <a:p>
            <a:pPr marL="171450" indent="-171450" eaLnBrk="1" hangingPunct="1">
              <a:buFont typeface="Arial" panose="020B0604020202020204" pitchFamily="34" charset="0"/>
              <a:buChar char="•"/>
            </a:pPr>
            <a:endParaRPr lang="en-US" altLang="en-US" baseline="0" dirty="0" smtClean="0">
              <a:latin typeface="Arial" pitchFamily="34" charset="0"/>
              <a:ea typeface="ヒラギノ角ゴ Pro W3" charset="-128"/>
            </a:endParaRPr>
          </a:p>
        </p:txBody>
      </p:sp>
    </p:spTree>
    <p:extLst>
      <p:ext uri="{BB962C8B-B14F-4D97-AF65-F5344CB8AC3E}">
        <p14:creationId xmlns:p14="http://schemas.microsoft.com/office/powerpoint/2010/main" val="3206567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dirty="0" smtClean="0"/>
              <a:t>D&amp;O insurance is geared towards individuals, and it covers Club &amp; District officers among others, including the Board of all other covered entities, such as a Club or District Foundation, if they meet the specified criteria. </a:t>
            </a:r>
          </a:p>
          <a:p>
            <a:pPr eaLnBrk="1" hangingPunct="1"/>
            <a:endParaRPr lang="en-US" sz="1200" dirty="0" smtClean="0"/>
          </a:p>
          <a:p>
            <a:pPr eaLnBrk="1" hangingPunct="1"/>
            <a:r>
              <a:rPr lang="en-US" sz="1200" dirty="0" smtClean="0"/>
              <a:t>Conversely, EPL insurance is geared more towards the entity. </a:t>
            </a:r>
          </a:p>
          <a:p>
            <a:pPr eaLnBrk="1" hangingPunct="1"/>
            <a:endParaRPr lang="en-US" sz="1200" dirty="0" smtClean="0"/>
          </a:p>
          <a:p>
            <a:pPr eaLnBrk="1" hangingPunct="1"/>
            <a:r>
              <a:rPr lang="en-US" sz="1200" dirty="0" smtClean="0"/>
              <a:t>D&amp;O insurance can apply to current as well as past officers of the Club or District.  Like GL insurance, coverage will only apply when an individual insured is acting within the course and scope of their duties on behalf of a Rotary Club or District (or other insured Rotary entity from the last slide).  So if an individual was acting outside of the course and scope, coverage will be denied.</a:t>
            </a:r>
          </a:p>
          <a:p>
            <a:pPr eaLnBrk="1" hangingPunct="1"/>
            <a:endParaRPr lang="en-US" sz="1200" dirty="0" smtClean="0"/>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5BD462CD-6F4E-479D-91C5-15748872D6FB}" type="slidenum">
              <a:rPr lang="en-US" altLang="en-US"/>
              <a:pPr>
                <a:spcBef>
                  <a:spcPct val="0"/>
                </a:spcBef>
              </a:pPr>
              <a:t>10</a:t>
            </a:fld>
            <a:endParaRPr lang="en-US" altLang="en-US"/>
          </a:p>
        </p:txBody>
      </p:sp>
    </p:spTree>
    <p:extLst>
      <p:ext uri="{BB962C8B-B14F-4D97-AF65-F5344CB8AC3E}">
        <p14:creationId xmlns:p14="http://schemas.microsoft.com/office/powerpoint/2010/main" val="992817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Coverage is only provided to U.S. Rotary entities</a:t>
            </a:r>
            <a:r>
              <a:rPr lang="en-US" baseline="0" dirty="0" smtClean="0"/>
              <a:t> and it is paid for by U.S. Rotarians</a:t>
            </a:r>
            <a:endParaRPr lang="en-US" dirty="0" smtClean="0"/>
          </a:p>
          <a:p>
            <a:pPr eaLnBrk="1" hangingPunct="1"/>
            <a:endParaRPr lang="en-US" dirty="0" smtClean="0"/>
          </a:p>
          <a:p>
            <a:pPr eaLnBrk="1" hangingPunct="1"/>
            <a:r>
              <a:rPr lang="en-US" dirty="0" smtClean="0"/>
              <a:t>For each type of insurance, coverage is worldwide, but for GL insurance, the claim or suit must be in the USA, one of it’s territories or possessions, or Canada.  For D&amp;O, insurance won’t be provided in countries where it’s illegal to do so.  </a:t>
            </a:r>
          </a:p>
          <a:p>
            <a:pPr eaLnBrk="1" hangingPunct="1"/>
            <a:endParaRPr lang="en-US" dirty="0" smtClean="0"/>
          </a:p>
          <a:p>
            <a:pPr eaLnBrk="1" hangingPunct="1"/>
            <a:r>
              <a:rPr lang="en-US" b="1" dirty="0" smtClean="0"/>
              <a:t>Example</a:t>
            </a:r>
            <a:r>
              <a:rPr lang="en-US" dirty="0" smtClean="0"/>
              <a:t>: An individual from Haiti files a lawsuit against a U.S. Rotary Club in the U.S. alleging that they’re responsible for his or her bodily injury.  Assuming no other exclusions apply, will this liability insurance program respond?  </a:t>
            </a:r>
          </a:p>
          <a:p>
            <a:pPr eaLnBrk="1" hangingPunct="1"/>
            <a:r>
              <a:rPr lang="en-US" dirty="0" smtClean="0"/>
              <a:t>Yes, there’s coverage, assuming no other exclusions apply.  The lawsuit was filed in the US. </a:t>
            </a:r>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11</a:t>
            </a:fld>
            <a:endParaRPr lang="en-US" altLang="en-US"/>
          </a:p>
        </p:txBody>
      </p:sp>
    </p:spTree>
    <p:extLst>
      <p:ext uri="{BB962C8B-B14F-4D97-AF65-F5344CB8AC3E}">
        <p14:creationId xmlns:p14="http://schemas.microsoft.com/office/powerpoint/2010/main" val="3130878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200" dirty="0" smtClean="0"/>
              <a:t>This is just a brief, not exhaustive, list of types of insurance that aren’t provided by this insurance program. The GL and D&amp;O/EPL insurance policies exclude coverage that is typically provided by other types of insurance, because insurance policies don’t usually duplicate coverage found in other types of insurance policies.</a:t>
            </a:r>
          </a:p>
          <a:p>
            <a:pPr eaLnBrk="1" hangingPunct="1">
              <a:lnSpc>
                <a:spcPct val="90000"/>
              </a:lnSpc>
            </a:pPr>
            <a:endParaRPr lang="en-US" sz="1200" dirty="0" smtClean="0"/>
          </a:p>
          <a:p>
            <a:pPr eaLnBrk="1" hangingPunct="1">
              <a:lnSpc>
                <a:spcPct val="90000"/>
              </a:lnSpc>
            </a:pPr>
            <a:r>
              <a:rPr lang="en-US" sz="1200" dirty="0" smtClean="0"/>
              <a:t>In general, there is no property insurance to reimburse the Club or District for losses to owned property or property that’s in it’s care, custody, and control, including theft of money.  There is no crime insurance, also known as Fidelity Bond or Employee Dishonesty Bond coverage.  </a:t>
            </a:r>
          </a:p>
          <a:p>
            <a:pPr eaLnBrk="1" hangingPunct="1">
              <a:lnSpc>
                <a:spcPct val="90000"/>
              </a:lnSpc>
            </a:pPr>
            <a:endParaRPr lang="en-US" sz="1200" dirty="0" smtClean="0"/>
          </a:p>
          <a:p>
            <a:pPr eaLnBrk="1" hangingPunct="1">
              <a:lnSpc>
                <a:spcPct val="90000"/>
              </a:lnSpc>
            </a:pPr>
            <a:r>
              <a:rPr lang="en-US" sz="1200" dirty="0" smtClean="0"/>
              <a:t>Bodily injury to a Rotarian is not covered.  There’s no workers’ compensation, personal health insurance, or travel insurance coverage.  </a:t>
            </a:r>
          </a:p>
          <a:p>
            <a:pPr eaLnBrk="1" hangingPunct="1">
              <a:lnSpc>
                <a:spcPct val="90000"/>
              </a:lnSpc>
            </a:pPr>
            <a:endParaRPr lang="en-US" sz="1200" dirty="0" smtClean="0"/>
          </a:p>
          <a:p>
            <a:pPr eaLnBrk="1" hangingPunct="1">
              <a:lnSpc>
                <a:spcPct val="90000"/>
              </a:lnSpc>
            </a:pPr>
            <a:r>
              <a:rPr lang="en-US" sz="1200" dirty="0" smtClean="0"/>
              <a:t>There is no liability insurance coverage for a Club or District </a:t>
            </a:r>
            <a:r>
              <a:rPr lang="en-US" sz="1200" b="1" u="sng" dirty="0" smtClean="0"/>
              <a:t>owned</a:t>
            </a:r>
            <a:r>
              <a:rPr lang="en-US" sz="1200" dirty="0" smtClean="0"/>
              <a:t> aircraft, auto, or watercraft.  There’s limited liability coverage for autos and watercraft that’s NOT OWNED by the Club or District.  However, liability from aircraft isn’t covered, regardless if it’s owned or not owned. </a:t>
            </a:r>
          </a:p>
          <a:p>
            <a:pPr eaLnBrk="1" hangingPunct="1">
              <a:lnSpc>
                <a:spcPct val="90000"/>
              </a:lnSpc>
            </a:pPr>
            <a:endParaRPr lang="en-US" sz="1200" b="1" dirty="0" smtClean="0"/>
          </a:p>
          <a:p>
            <a:pPr eaLnBrk="1" hangingPunct="1">
              <a:lnSpc>
                <a:spcPct val="90000"/>
              </a:lnSpc>
            </a:pPr>
            <a:endParaRPr lang="en-US" sz="1200" dirty="0" smtClean="0"/>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12</a:t>
            </a:fld>
            <a:endParaRPr lang="en-US" altLang="en-US"/>
          </a:p>
        </p:txBody>
      </p:sp>
    </p:spTree>
    <p:extLst>
      <p:ext uri="{BB962C8B-B14F-4D97-AF65-F5344CB8AC3E}">
        <p14:creationId xmlns:p14="http://schemas.microsoft.com/office/powerpoint/2010/main" val="252983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D75C04F1-CB45-49AB-9D0E-4EE13FCD2A01}" type="slidenum">
              <a:rPr lang="en-US" altLang="en-US"/>
              <a:pPr>
                <a:spcBef>
                  <a:spcPct val="0"/>
                </a:spcBef>
              </a:pPr>
              <a:t>13</a:t>
            </a:fld>
            <a:endParaRPr lang="en-US" altLang="en-US"/>
          </a:p>
        </p:txBody>
      </p:sp>
    </p:spTree>
    <p:extLst>
      <p:ext uri="{BB962C8B-B14F-4D97-AF65-F5344CB8AC3E}">
        <p14:creationId xmlns:p14="http://schemas.microsoft.com/office/powerpoint/2010/main" val="2957098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E4AA06"/>
              </a:buClr>
              <a:buSzPct val="75000"/>
              <a:defRPr/>
            </a:pPr>
            <a:r>
              <a:rPr lang="en-US" sz="2800" dirty="0" smtClean="0">
                <a:solidFill>
                  <a:srgbClr val="001C87"/>
                </a:solidFill>
              </a:rPr>
              <a:t>Coverage is negligence based; if the Rotary Club was not negligent, the policy doesn’t respond</a:t>
            </a:r>
          </a:p>
          <a:p>
            <a:pPr marL="342900" indent="-342900" eaLnBrk="1" hangingPunct="1">
              <a:buClr>
                <a:srgbClr val="E4AA06"/>
              </a:buClr>
              <a:buSzPct val="75000"/>
              <a:buFont typeface="Arial" panose="020B0604020202020204" pitchFamily="34" charset="0"/>
              <a:buChar char="•"/>
              <a:defRPr/>
            </a:pPr>
            <a:r>
              <a:rPr lang="en-US" sz="2000" dirty="0" smtClean="0">
                <a:solidFill>
                  <a:srgbClr val="001C87"/>
                </a:solidFill>
                <a:effectLst/>
              </a:rPr>
              <a:t>However, $5,000 is available to third parties under “Medical Payments” to pay for injuries without having to prove negligence.</a:t>
            </a:r>
          </a:p>
          <a:p>
            <a:pPr marL="800100" lvl="1" indent="-342900" eaLnBrk="1" hangingPunct="1">
              <a:buClr>
                <a:srgbClr val="E4AA06"/>
              </a:buClr>
              <a:buSzPct val="75000"/>
              <a:buFont typeface="Arial" panose="020B0604020202020204" pitchFamily="34" charset="0"/>
              <a:buChar char="•"/>
              <a:defRPr/>
            </a:pPr>
            <a:r>
              <a:rPr lang="en-US" sz="2000" dirty="0" smtClean="0">
                <a:solidFill>
                  <a:srgbClr val="001C87"/>
                </a:solidFill>
                <a:effectLst/>
              </a:rPr>
              <a:t>(Rotarians and Volunteers are included in the Named Insured – they are first parties.  There is no “med pay” for first parties.</a:t>
            </a:r>
          </a:p>
          <a:p>
            <a:pPr marL="800100" lvl="1" indent="-342900" eaLnBrk="1" hangingPunct="1">
              <a:buClr>
                <a:srgbClr val="E4AA06"/>
              </a:buClr>
              <a:buSzPct val="75000"/>
              <a:buFont typeface="Arial" panose="020B0604020202020204" pitchFamily="34" charset="0"/>
              <a:buChar char="•"/>
              <a:defRPr/>
            </a:pPr>
            <a:r>
              <a:rPr lang="en-US" sz="2000" dirty="0" smtClean="0">
                <a:solidFill>
                  <a:srgbClr val="001C87"/>
                </a:solidFill>
              </a:rPr>
              <a:t>No “Med Pay” for anyone while participating in an Athletic event</a:t>
            </a:r>
            <a:endParaRPr lang="en-US" sz="2000" dirty="0" smtClean="0">
              <a:solidFill>
                <a:srgbClr val="001C87"/>
              </a:solidFill>
              <a:effectLst/>
            </a:endParaRPr>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14</a:t>
            </a:fld>
            <a:endParaRPr lang="en-US" altLang="en-US"/>
          </a:p>
        </p:txBody>
      </p:sp>
    </p:spTree>
    <p:extLst>
      <p:ext uri="{BB962C8B-B14F-4D97-AF65-F5344CB8AC3E}">
        <p14:creationId xmlns:p14="http://schemas.microsoft.com/office/powerpoint/2010/main" val="416196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en-US" dirty="0" smtClean="0"/>
              <a:t>There’s no coverage for property in the club’s care, custody, and control. If your club owns any property, please contact</a:t>
            </a:r>
            <a:r>
              <a:rPr lang="en-US" baseline="0" dirty="0" smtClean="0"/>
              <a:t> an insurance agent or broker and secure appropriate coverage.</a:t>
            </a:r>
          </a:p>
          <a:p>
            <a:pPr marL="171450" indent="-171450" eaLnBrk="1" hangingPunct="1">
              <a:buFont typeface="Arial" panose="020B0604020202020204" pitchFamily="34" charset="0"/>
              <a:buChar char="•"/>
            </a:pPr>
            <a:r>
              <a:rPr lang="en-US" dirty="0" smtClean="0"/>
              <a:t>liability arising from aircraft isn’t covered.  </a:t>
            </a:r>
          </a:p>
          <a:p>
            <a:pPr eaLnBrk="1" hangingPunct="1"/>
            <a:r>
              <a:rPr lang="en-US" b="1" dirty="0" smtClean="0"/>
              <a:t>Example: </a:t>
            </a:r>
            <a:r>
              <a:rPr lang="en-US" dirty="0" smtClean="0"/>
              <a:t>What if the Club owns and operates a hot air balloon that crashes into someone’s house.  Is there coverage? </a:t>
            </a:r>
          </a:p>
          <a:p>
            <a:pPr eaLnBrk="1" hangingPunct="1"/>
            <a:r>
              <a:rPr lang="en-US" dirty="0" smtClean="0"/>
              <a:t>No coverage, because hot air balloons are considered aircraft; therefore, coverage is excluded. </a:t>
            </a:r>
          </a:p>
          <a:p>
            <a:pPr marL="171450" indent="-171450" eaLnBrk="1" hangingPunct="1">
              <a:buFont typeface="Arial" panose="020B0604020202020204" pitchFamily="34" charset="0"/>
              <a:buChar char="•"/>
            </a:pPr>
            <a:r>
              <a:rPr lang="en-US" dirty="0" smtClean="0"/>
              <a:t>Consider obtaining a non-owned aviation liability insurance policy for events with aircraft.  </a:t>
            </a:r>
          </a:p>
          <a:p>
            <a:pPr marL="171450" indent="-171450" eaLnBrk="1" hangingPunct="1">
              <a:buFont typeface="Arial" panose="020B0604020202020204" pitchFamily="34" charset="0"/>
              <a:buChar char="•"/>
            </a:pPr>
            <a:r>
              <a:rPr lang="en-US" dirty="0" smtClean="0"/>
              <a:t>Consult with a local insurance professional about this. </a:t>
            </a:r>
          </a:p>
          <a:p>
            <a:pPr marL="171450" indent="-171450" eaLnBrk="1" hangingPunct="1">
              <a:buFont typeface="Arial" panose="020B0604020202020204" pitchFamily="34" charset="0"/>
              <a:buChar char="•"/>
            </a:pPr>
            <a:r>
              <a:rPr lang="en-US" dirty="0" smtClean="0"/>
              <a:t>Ensure that your vendor has</a:t>
            </a:r>
            <a:r>
              <a:rPr lang="en-US" baseline="0" dirty="0" smtClean="0"/>
              <a:t> appropriate insurance and names your club as an Additional Insured</a:t>
            </a:r>
            <a:endParaRPr lang="en-US" dirty="0" smtClean="0"/>
          </a:p>
          <a:p>
            <a:pPr marL="171450" indent="-171450" eaLnBrk="1" hangingPunct="1">
              <a:buFont typeface="Arial" panose="020B0604020202020204" pitchFamily="34" charset="0"/>
              <a:buChar char="•"/>
            </a:pPr>
            <a:r>
              <a:rPr lang="en-US" dirty="0" smtClean="0"/>
              <a:t>There’s no liability coverage for owned autos.  </a:t>
            </a:r>
          </a:p>
          <a:p>
            <a:pPr marL="171450" indent="-171450" eaLnBrk="1" hangingPunct="1">
              <a:buFont typeface="Arial" panose="020B0604020202020204" pitchFamily="34" charset="0"/>
              <a:buChar char="•"/>
            </a:pPr>
            <a:r>
              <a:rPr lang="en-US" dirty="0" smtClean="0"/>
              <a:t>If the Club owns a vehicle, it needs to get it’s own auto insurance for that vehicle.  </a:t>
            </a:r>
          </a:p>
          <a:p>
            <a:pPr marL="171450" indent="-171450" eaLnBrk="1" hangingPunct="1">
              <a:buFont typeface="Arial" panose="020B0604020202020204" pitchFamily="34" charset="0"/>
              <a:buChar char="•"/>
            </a:pPr>
            <a:r>
              <a:rPr lang="en-US" dirty="0" smtClean="0"/>
              <a:t>Non-owned and rented auto liability coverage applies on a limited basis, but not to Club owned vehicles.  </a:t>
            </a:r>
          </a:p>
          <a:p>
            <a:pPr marL="171450" indent="-171450" eaLnBrk="1" hangingPunct="1">
              <a:buFont typeface="Arial" panose="020B0604020202020204" pitchFamily="34" charset="0"/>
              <a:buChar char="•"/>
            </a:pPr>
            <a:r>
              <a:rPr lang="en-US" dirty="0" smtClean="0"/>
              <a:t>Commercial Auto Insurance is not provided by the Program.  </a:t>
            </a:r>
          </a:p>
          <a:p>
            <a:pPr marL="171450" marR="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1" dirty="0" smtClean="0"/>
              <a:t>Professional liability exclusion</a:t>
            </a:r>
            <a:r>
              <a:rPr lang="en-US" b="1" baseline="0" dirty="0" smtClean="0"/>
              <a:t> </a:t>
            </a:r>
            <a:r>
              <a:rPr lang="en-US" baseline="0" dirty="0" smtClean="0"/>
              <a:t>- </a:t>
            </a:r>
            <a:r>
              <a:rPr lang="en-US" dirty="0" smtClean="0"/>
              <a:t>Liability arising from one’s malpractice or errors and omissions from or related to their profession are excluded from coverage.  This is usually covered by one’s own or their employer’s professional liability insurance policy . For example, if a dentist donates their service for a Rotary Club project and the beneficiary of these free services decides to sue that dentist for malpractice, this liability insurance program won’t provide any coverage to the dentist. </a:t>
            </a:r>
          </a:p>
          <a:p>
            <a:pPr eaLnBrk="1" hangingPunct="1"/>
            <a:r>
              <a:rPr lang="en-US" dirty="0" smtClean="0"/>
              <a:t>There is a Fireworks exclusion, but this exclusion also outlines what’s covered.  </a:t>
            </a:r>
          </a:p>
          <a:p>
            <a:pPr eaLnBrk="1" hangingPunct="1"/>
            <a:endParaRPr lang="en-US" dirty="0" smtClean="0"/>
          </a:p>
          <a:p>
            <a:pPr eaLnBrk="1" hangingPunct="1"/>
            <a:r>
              <a:rPr lang="en-US" dirty="0" smtClean="0"/>
              <a:t>There is no coverage for liability from direct involvement in anything listed: transportation, delivery, storage, set-up, detonation, takedown or cleaning.  But, there is coverage for indirect or vicarious liability from these things.  So, the point is the Club shouldn’t be directly involved, but should hire a reputable outfit to handle all aspects of the fireworks show.  Proper management over the hired company is critical. </a:t>
            </a:r>
          </a:p>
          <a:p>
            <a:pPr eaLnBrk="1" hangingPunct="1"/>
            <a:endParaRPr lang="en-US" dirty="0" smtClean="0"/>
          </a:p>
          <a:p>
            <a:pPr eaLnBrk="1" hangingPunct="1"/>
            <a:r>
              <a:rPr lang="en-US" b="1" dirty="0" smtClean="0"/>
              <a:t>Intellectual property infringement.  </a:t>
            </a:r>
            <a:r>
              <a:rPr lang="en-US" dirty="0" smtClean="0"/>
              <a:t>It’s typically not covered.  There are some limited exceptions where there is coverage, such as when infringement arises from advertisement materials.  </a:t>
            </a:r>
          </a:p>
          <a:p>
            <a:pPr eaLnBrk="1" hangingPunct="1"/>
            <a:endParaRPr lang="en-US" dirty="0" smtClean="0"/>
          </a:p>
          <a:p>
            <a:pPr eaLnBrk="1" hangingPunct="1"/>
            <a:r>
              <a:rPr lang="en-US" dirty="0" smtClean="0"/>
              <a:t>It’s important to get permission from the copyright holder prior to using another’s artistic work to avoid copyright infringement.  Be mindful of this in with any publication (including newsletters and bulletins).  And, be very careful what you post on the internet. </a:t>
            </a:r>
          </a:p>
          <a:p>
            <a:pPr eaLnBrk="1" hangingPunct="1"/>
            <a:endParaRPr lang="en-US" dirty="0" smtClean="0"/>
          </a:p>
          <a:p>
            <a:pPr marL="171450" indent="-171450" eaLnBrk="1" hangingPunct="1">
              <a:buFont typeface="Arial" panose="020B0604020202020204" pitchFamily="34" charset="0"/>
              <a:buChar char="•"/>
            </a:pPr>
            <a:endParaRPr lang="en-US" dirty="0" smtClean="0"/>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15</a:t>
            </a:fld>
            <a:endParaRPr lang="en-US" altLang="en-US"/>
          </a:p>
        </p:txBody>
      </p:sp>
    </p:spTree>
    <p:extLst>
      <p:ext uri="{BB962C8B-B14F-4D97-AF65-F5344CB8AC3E}">
        <p14:creationId xmlns:p14="http://schemas.microsoft.com/office/powerpoint/2010/main" val="3401586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Restriction is in regards to large events.  </a:t>
            </a:r>
          </a:p>
          <a:p>
            <a:pPr eaLnBrk="1" hangingPunct="1"/>
            <a:endParaRPr lang="en-US" dirty="0" smtClean="0"/>
          </a:p>
          <a:p>
            <a:pPr eaLnBrk="1" hangingPunct="1"/>
            <a:r>
              <a:rPr lang="en-US" dirty="0" smtClean="0"/>
              <a:t>When an event has cumulative attendance of 25,000 or more and that event is organized by Rotary, there is a requirement to notify RI Risk Management and obtain separate liability insurance for the event.  The Program’s coverage then becomes excess over that separate event liability insurance policy.  </a:t>
            </a:r>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16</a:t>
            </a:fld>
            <a:endParaRPr lang="en-US" altLang="en-US"/>
          </a:p>
        </p:txBody>
      </p:sp>
    </p:spTree>
    <p:extLst>
      <p:ext uri="{BB962C8B-B14F-4D97-AF65-F5344CB8AC3E}">
        <p14:creationId xmlns:p14="http://schemas.microsoft.com/office/powerpoint/2010/main" val="38759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17</a:t>
            </a:fld>
            <a:endParaRPr lang="en-US" altLang="en-US"/>
          </a:p>
        </p:txBody>
      </p:sp>
    </p:spTree>
    <p:extLst>
      <p:ext uri="{BB962C8B-B14F-4D97-AF65-F5344CB8AC3E}">
        <p14:creationId xmlns:p14="http://schemas.microsoft.com/office/powerpoint/2010/main" val="1683303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liability insurance program can not be altered or endorsed for an additional charge to cover something or some event that’s excluded.  Insurance is not available for sale through Rotary International.  </a:t>
            </a:r>
          </a:p>
          <a:p>
            <a:pPr eaLnBrk="1" hangingPunct="1"/>
            <a:endParaRPr lang="en-US" dirty="0" smtClean="0"/>
          </a:p>
          <a:p>
            <a:pPr eaLnBrk="1" hangingPunct="1"/>
            <a:r>
              <a:rPr lang="en-US" dirty="0" smtClean="0"/>
              <a:t>If separate or additional insurance is needed, please contact a local insurance professional.   </a:t>
            </a:r>
          </a:p>
          <a:p>
            <a:pPr eaLnBrk="1" hangingPunct="1"/>
            <a:endParaRPr lang="en-US" dirty="0" smtClean="0"/>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18</a:t>
            </a:fld>
            <a:endParaRPr lang="en-US" altLang="en-US"/>
          </a:p>
        </p:txBody>
      </p:sp>
    </p:spTree>
    <p:extLst>
      <p:ext uri="{BB962C8B-B14F-4D97-AF65-F5344CB8AC3E}">
        <p14:creationId xmlns:p14="http://schemas.microsoft.com/office/powerpoint/2010/main" val="34070032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D75C04F1-CB45-49AB-9D0E-4EE13FCD2A01}" type="slidenum">
              <a:rPr lang="en-US" altLang="en-US"/>
              <a:pPr>
                <a:spcBef>
                  <a:spcPct val="0"/>
                </a:spcBef>
              </a:pPr>
              <a:t>19</a:t>
            </a:fld>
            <a:endParaRPr lang="en-US" altLang="en-US"/>
          </a:p>
        </p:txBody>
      </p:sp>
    </p:spTree>
    <p:extLst>
      <p:ext uri="{BB962C8B-B14F-4D97-AF65-F5344CB8AC3E}">
        <p14:creationId xmlns:p14="http://schemas.microsoft.com/office/powerpoint/2010/main" val="531897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5BD462CD-6F4E-479D-91C5-15748872D6FB}" type="slidenum">
              <a:rPr lang="en-US" altLang="en-US"/>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20</a:t>
            </a:fld>
            <a:endParaRPr lang="en-US" altLang="en-US"/>
          </a:p>
        </p:txBody>
      </p:sp>
    </p:spTree>
    <p:extLst>
      <p:ext uri="{BB962C8B-B14F-4D97-AF65-F5344CB8AC3E}">
        <p14:creationId xmlns:p14="http://schemas.microsoft.com/office/powerpoint/2010/main" val="4290806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5BD462CD-6F4E-479D-91C5-15748872D6FB}" type="slidenum">
              <a:rPr lang="en-US" altLang="en-US"/>
              <a:pPr>
                <a:spcBef>
                  <a:spcPct val="0"/>
                </a:spcBef>
              </a:pPr>
              <a:t>21</a:t>
            </a:fld>
            <a:endParaRPr lang="en-US" altLang="en-US"/>
          </a:p>
        </p:txBody>
      </p:sp>
    </p:spTree>
    <p:extLst>
      <p:ext uri="{BB962C8B-B14F-4D97-AF65-F5344CB8AC3E}">
        <p14:creationId xmlns:p14="http://schemas.microsoft.com/office/powerpoint/2010/main" val="1019951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22</a:t>
            </a:fld>
            <a:endParaRPr lang="en-US" altLang="en-US"/>
          </a:p>
        </p:txBody>
      </p:sp>
    </p:spTree>
    <p:extLst>
      <p:ext uri="{BB962C8B-B14F-4D97-AF65-F5344CB8AC3E}">
        <p14:creationId xmlns:p14="http://schemas.microsoft.com/office/powerpoint/2010/main" val="3519914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23</a:t>
            </a:fld>
            <a:endParaRPr lang="en-US" altLang="en-US"/>
          </a:p>
        </p:txBody>
      </p:sp>
    </p:spTree>
    <p:extLst>
      <p:ext uri="{BB962C8B-B14F-4D97-AF65-F5344CB8AC3E}">
        <p14:creationId xmlns:p14="http://schemas.microsoft.com/office/powerpoint/2010/main" val="28979672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24</a:t>
            </a:fld>
            <a:endParaRPr lang="en-US" altLang="en-US"/>
          </a:p>
        </p:txBody>
      </p:sp>
    </p:spTree>
    <p:extLst>
      <p:ext uri="{BB962C8B-B14F-4D97-AF65-F5344CB8AC3E}">
        <p14:creationId xmlns:p14="http://schemas.microsoft.com/office/powerpoint/2010/main" val="1757109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25</a:t>
            </a:fld>
            <a:endParaRPr lang="en-US" altLang="en-US"/>
          </a:p>
        </p:txBody>
      </p:sp>
    </p:spTree>
    <p:extLst>
      <p:ext uri="{BB962C8B-B14F-4D97-AF65-F5344CB8AC3E}">
        <p14:creationId xmlns:p14="http://schemas.microsoft.com/office/powerpoint/2010/main" val="19850764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ヒラギノ角ゴ Pro W3"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D75C04F1-CB45-49AB-9D0E-4EE13FCD2A01}" type="slidenum">
              <a:rPr lang="en-US" altLang="en-US"/>
              <a:pPr>
                <a:spcBef>
                  <a:spcPct val="0"/>
                </a:spcBef>
              </a:pPr>
              <a:t>26</a:t>
            </a:fld>
            <a:endParaRPr lang="en-US" altLang="en-US"/>
          </a:p>
        </p:txBody>
      </p:sp>
    </p:spTree>
    <p:extLst>
      <p:ext uri="{BB962C8B-B14F-4D97-AF65-F5344CB8AC3E}">
        <p14:creationId xmlns:p14="http://schemas.microsoft.com/office/powerpoint/2010/main" val="14374721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dirty="0" smtClean="0">
                <a:latin typeface="Arial Narrow" panose="020B0606020202030204" pitchFamily="34" charset="0"/>
              </a:rPr>
              <a:t>Rotarians have various means of obtaining information relating to the Insurance Program. </a:t>
            </a:r>
            <a:endParaRPr lang="en-US" dirty="0" smtClean="0"/>
          </a:p>
          <a:p>
            <a:r>
              <a:rPr lang="en-US" dirty="0" smtClean="0"/>
              <a:t>Internal to RI - </a:t>
            </a:r>
            <a:r>
              <a:rPr lang="en-US" b="1" dirty="0" smtClean="0">
                <a:latin typeface="Arial Narrow" panose="020B0606020202030204" pitchFamily="34" charset="0"/>
              </a:rPr>
              <a:t>Rotary Publications: Lead Your Clubs, Lead Your District </a:t>
            </a:r>
            <a:r>
              <a:rPr lang="en-US" dirty="0" smtClean="0">
                <a:latin typeface="Arial Narrow" panose="020B0606020202030204" pitchFamily="34" charset="0"/>
              </a:rPr>
              <a:t>– includes general information about the US Rotary Club &amp; District Insurance Program</a:t>
            </a:r>
          </a:p>
          <a:p>
            <a:endParaRPr lang="en-US" dirty="0" smtClean="0">
              <a:latin typeface="Arial Narrow" panose="020B0606020202030204" pitchFamily="34" charset="0"/>
            </a:endParaRPr>
          </a:p>
          <a:p>
            <a:r>
              <a:rPr lang="en-US" b="1" dirty="0" smtClean="0">
                <a:solidFill>
                  <a:schemeClr val="tx2">
                    <a:lumMod val="40000"/>
                    <a:lumOff val="60000"/>
                  </a:schemeClr>
                </a:solidFill>
                <a:latin typeface="Arial Narrow" panose="020B0606020202030204" pitchFamily="34" charset="0"/>
              </a:rPr>
              <a:t>Insurance Broker (Lockton) Insurance Portal </a:t>
            </a:r>
            <a:r>
              <a:rPr lang="en-US" dirty="0" smtClean="0">
                <a:latin typeface="Arial Narrow" panose="020B0606020202030204" pitchFamily="34" charset="0"/>
              </a:rPr>
              <a:t>– accessible to all U.S. Rotarians - contains insurance and risk management documents including: certificate of insurance, claim incident report forms, loss control guidelines, policies, policy summaries, Frequently Asked Questions, and other announcements or documents relevant to the Insurance Program.</a:t>
            </a:r>
            <a:br>
              <a:rPr lang="en-US" dirty="0" smtClean="0">
                <a:latin typeface="Arial Narrow" panose="020B0606020202030204" pitchFamily="34" charset="0"/>
              </a:rPr>
            </a:br>
            <a:endParaRPr lang="en-US" dirty="0" smtClean="0">
              <a:latin typeface="Arial Narrow" panose="020B0606020202030204" pitchFamily="34" charset="0"/>
            </a:endParaRPr>
          </a:p>
          <a:p>
            <a:r>
              <a:rPr lang="en-US" b="1" dirty="0" smtClean="0">
                <a:solidFill>
                  <a:schemeClr val="tx2">
                    <a:lumMod val="40000"/>
                    <a:lumOff val="60000"/>
                  </a:schemeClr>
                </a:solidFill>
                <a:latin typeface="Arial Narrow" panose="020B0606020202030204" pitchFamily="34" charset="0"/>
              </a:rPr>
              <a:t>RI Risk Management </a:t>
            </a:r>
            <a:r>
              <a:rPr lang="en-US" dirty="0" smtClean="0">
                <a:latin typeface="Arial Narrow" panose="020B0606020202030204" pitchFamily="34" charset="0"/>
              </a:rPr>
              <a:t>– dedicated email address for insurance inquiries (insurance@rotary.org) and claims (claims@rotary.org)</a:t>
            </a:r>
          </a:p>
          <a:p>
            <a:endParaRPr lang="en-US" dirty="0" smtClean="0">
              <a:latin typeface="Arial Narrow" panose="020B0606020202030204" pitchFamily="34" charset="0"/>
            </a:endParaRPr>
          </a:p>
          <a:p>
            <a:r>
              <a:rPr lang="en-US" b="1" dirty="0" smtClean="0">
                <a:solidFill>
                  <a:schemeClr val="tx2">
                    <a:lumMod val="40000"/>
                    <a:lumOff val="60000"/>
                  </a:schemeClr>
                </a:solidFill>
                <a:latin typeface="Arial Narrow" panose="020B0606020202030204" pitchFamily="34" charset="0"/>
              </a:rPr>
              <a:t>Insurance Broker </a:t>
            </a:r>
            <a:r>
              <a:rPr lang="en-US" dirty="0" smtClean="0">
                <a:latin typeface="Arial Narrow" panose="020B0606020202030204" pitchFamily="34" charset="0"/>
              </a:rPr>
              <a:t>– dedicated email address &amp; toll-free phone number staffed by dedicated team of insurance professionals who issue Additional Insured endorsements and answer insurance questions and inquiries</a:t>
            </a:r>
            <a:br>
              <a:rPr lang="en-US" dirty="0" smtClean="0">
                <a:latin typeface="Arial Narrow" panose="020B0606020202030204" pitchFamily="34" charset="0"/>
              </a:rPr>
            </a:br>
            <a:r>
              <a:rPr lang="en-US" dirty="0" smtClean="0">
                <a:latin typeface="Arial Narrow" panose="020B0606020202030204" pitchFamily="34" charset="0"/>
              </a:rPr>
              <a:t/>
            </a:r>
            <a:br>
              <a:rPr lang="en-US" dirty="0" smtClean="0">
                <a:latin typeface="Arial Narrow" panose="020B0606020202030204" pitchFamily="34" charset="0"/>
              </a:rPr>
            </a:br>
            <a:endParaRPr lang="en-US" dirty="0" smtClean="0">
              <a:latin typeface="Arial Narrow" panose="020B0606020202030204" pitchFamily="34" charset="0"/>
            </a:endParaRPr>
          </a:p>
          <a:p>
            <a:r>
              <a:rPr lang="en-US" b="1" dirty="0" smtClean="0">
                <a:solidFill>
                  <a:schemeClr val="tx2">
                    <a:lumMod val="40000"/>
                    <a:lumOff val="60000"/>
                  </a:schemeClr>
                </a:solidFill>
                <a:latin typeface="Arial Narrow" panose="020B0606020202030204" pitchFamily="34" charset="0"/>
              </a:rPr>
              <a:t>E-mailings from Risk Management throughout the year </a:t>
            </a:r>
            <a:r>
              <a:rPr lang="en-US" dirty="0" smtClean="0">
                <a:latin typeface="Arial Narrow" panose="020B0606020202030204" pitchFamily="34" charset="0"/>
              </a:rPr>
              <a:t>– annual mailings to club and district officers, providing information about insurance, the Insurance Portal link, information relevant to clubs’ activities</a:t>
            </a:r>
            <a:r>
              <a:rPr lang="en-US" dirty="0" smtClean="0"/>
              <a:t/>
            </a:r>
            <a:br>
              <a:rPr lang="en-US" dirty="0" smtClean="0"/>
            </a:br>
            <a:endParaRPr lang="en-US" dirty="0" smtClean="0">
              <a:latin typeface="Arial Narrow" panose="020B0606020202030204" pitchFamily="34" charset="0"/>
            </a:endParaRPr>
          </a:p>
          <a:p>
            <a:r>
              <a:rPr lang="en-US" dirty="0" smtClean="0"/>
              <a:t>Also on the portal - </a:t>
            </a:r>
            <a:r>
              <a:rPr lang="en-US" dirty="0" smtClean="0">
                <a:latin typeface="Arial Narrow" panose="020B0606020202030204" pitchFamily="34" charset="0"/>
              </a:rPr>
              <a:t>other announcements or documents relevant to the Insurance Program.</a:t>
            </a:r>
          </a:p>
          <a:p>
            <a:endParaRPr lang="en-US" dirty="0" smtClean="0">
              <a:latin typeface="Arial Narrow" panose="020B060602020203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27</a:t>
            </a:fld>
            <a:endParaRPr lang="en-US" altLang="en-US"/>
          </a:p>
        </p:txBody>
      </p:sp>
    </p:spTree>
    <p:extLst>
      <p:ext uri="{BB962C8B-B14F-4D97-AF65-F5344CB8AC3E}">
        <p14:creationId xmlns:p14="http://schemas.microsoft.com/office/powerpoint/2010/main" val="2381201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28</a:t>
            </a:fld>
            <a:endParaRPr lang="en-US" altLang="en-US"/>
          </a:p>
        </p:txBody>
      </p:sp>
    </p:spTree>
    <p:extLst>
      <p:ext uri="{BB962C8B-B14F-4D97-AF65-F5344CB8AC3E}">
        <p14:creationId xmlns:p14="http://schemas.microsoft.com/office/powerpoint/2010/main" val="384664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29</a:t>
            </a:fld>
            <a:endParaRPr lang="en-US" altLang="en-US"/>
          </a:p>
        </p:txBody>
      </p:sp>
    </p:spTree>
    <p:extLst>
      <p:ext uri="{BB962C8B-B14F-4D97-AF65-F5344CB8AC3E}">
        <p14:creationId xmlns:p14="http://schemas.microsoft.com/office/powerpoint/2010/main" val="4044992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General Liability insurance</a:t>
            </a:r>
            <a:r>
              <a:rPr lang="en-US" baseline="0" dirty="0" smtClean="0"/>
              <a:t> (</a:t>
            </a:r>
            <a:r>
              <a:rPr lang="en-US" dirty="0" smtClean="0"/>
              <a:t>“GL” insurance).  This has been provided through RI for over 16 years, since July 1</a:t>
            </a:r>
            <a:r>
              <a:rPr lang="en-US" baseline="30000" dirty="0" smtClean="0"/>
              <a:t>st</a:t>
            </a:r>
            <a:r>
              <a:rPr lang="en-US" dirty="0" smtClean="0"/>
              <a:t>, 2001.  </a:t>
            </a:r>
          </a:p>
          <a:p>
            <a:pPr eaLnBrk="1" hangingPunct="1"/>
            <a:r>
              <a:rPr lang="en-US" dirty="0" smtClean="0"/>
              <a:t>Proof of insurance or a certificate of insurance evidencing GL insurance is oftentimes required to receive permission to hold or participate in an event or activity.</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baseline="0" dirty="0" smtClean="0"/>
              <a:t>Example: Rotary club organizes a fundraiser. During this fundraising event, an attendee trips and falls and injures himself. In many cases, the injured person will file a claim or a suit against the Rotary club for this occurrence. </a:t>
            </a:r>
          </a:p>
          <a:p>
            <a:pPr eaLnBrk="1" hangingPunct="1"/>
            <a:endParaRPr lang="en-US" dirty="0" smtClean="0"/>
          </a:p>
          <a:p>
            <a:pPr eaLnBrk="1" hangingPunct="1"/>
            <a:r>
              <a:rPr lang="en-US" dirty="0" smtClean="0"/>
              <a:t>Directors’ &amp; Officers’ and Employment Practices Liability Insurance, known as “D&amp;O/EPL” or just “D&amp;O” insurance.  </a:t>
            </a:r>
          </a:p>
          <a:p>
            <a:pPr eaLnBrk="1" hangingPunct="1"/>
            <a:r>
              <a:rPr lang="en-US" dirty="0" smtClean="0"/>
              <a:t>This has been provided through RI since January 1</a:t>
            </a:r>
            <a:r>
              <a:rPr lang="en-US" baseline="30000" dirty="0" smtClean="0"/>
              <a:t>st</a:t>
            </a:r>
            <a:r>
              <a:rPr lang="en-US" dirty="0" smtClean="0"/>
              <a:t>, 2010.  Before, several Clubs and Districts were purchasing this type of insurance on their own. </a:t>
            </a:r>
          </a:p>
          <a:p>
            <a:pPr eaLnBrk="1" hangingPunct="1"/>
            <a:endParaRPr lang="en-US" dirty="0" smtClean="0"/>
          </a:p>
          <a:p>
            <a:pPr eaLnBrk="1" hangingPunct="1"/>
            <a:r>
              <a:rPr lang="en-US" dirty="0" smtClean="0"/>
              <a:t>Because most insurance questions relate to Club and District events and activities,  GL insurance is the focus of this presentation</a:t>
            </a:r>
          </a:p>
          <a:p>
            <a:endParaRPr lang="en-US" altLang="en-US" dirty="0" smtClean="0">
              <a:latin typeface="Arial" panose="020B0604020202020204" pitchFamily="34" charset="0"/>
              <a:ea typeface="ヒラギノ角ゴ Pro W3"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1F44ECDA-3794-40E3-B0E0-78B067B1DCAD}" type="slidenum">
              <a:rPr lang="en-US" altLang="en-US"/>
              <a:pPr>
                <a:spcBef>
                  <a:spcPct val="0"/>
                </a:spcBef>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ea typeface="ヒラギノ角ゴ Pro W3" charset="-128"/>
              </a:rPr>
              <a:t>Screen shot of the Insurance Portal</a:t>
            </a:r>
            <a:r>
              <a:rPr lang="en-US" altLang="en-US" baseline="0" dirty="0" smtClean="0">
                <a:latin typeface="Arial" panose="020B0604020202020204" pitchFamily="34" charset="0"/>
                <a:ea typeface="ヒラギノ角ゴ Pro W3" charset="-128"/>
              </a:rPr>
              <a:t>, so that Rotarians can see what kind of information is included</a:t>
            </a:r>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30</a:t>
            </a:fld>
            <a:endParaRPr lang="en-US" altLang="en-US"/>
          </a:p>
        </p:txBody>
      </p:sp>
    </p:spTree>
    <p:extLst>
      <p:ext uri="{BB962C8B-B14F-4D97-AF65-F5344CB8AC3E}">
        <p14:creationId xmlns:p14="http://schemas.microsoft.com/office/powerpoint/2010/main" val="1950866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0FF5BEC2-56EA-4C54-AA68-4DF943B7AC9B}" type="slidenum">
              <a:rPr lang="en-US" altLang="en-US"/>
              <a:pPr>
                <a:spcBef>
                  <a:spcPct val="0"/>
                </a:spcBef>
              </a:pPr>
              <a:t>31</a:t>
            </a:fld>
            <a:endParaRPr lang="en-US" altLang="en-US"/>
          </a:p>
        </p:txBody>
      </p:sp>
    </p:spTree>
    <p:extLst>
      <p:ext uri="{BB962C8B-B14F-4D97-AF65-F5344CB8AC3E}">
        <p14:creationId xmlns:p14="http://schemas.microsoft.com/office/powerpoint/2010/main" val="699937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GL insurance responds to third party claims of liability against an insured arising from that third party’s bodily injury or property damage.  A third party is NOT an insured under this insurance policy.  Therefore, Rotary Clubs and Districts as well as Rotarians or volunteers aren’t considered third parties.  </a:t>
            </a:r>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5BD462CD-6F4E-479D-91C5-15748872D6FB}" type="slidenum">
              <a:rPr lang="en-US" altLang="en-US"/>
              <a:pPr>
                <a:spcBef>
                  <a:spcPct val="0"/>
                </a:spcBef>
              </a:pPr>
              <a:t>4</a:t>
            </a:fld>
            <a:endParaRPr lang="en-US" altLang="en-US"/>
          </a:p>
        </p:txBody>
      </p:sp>
    </p:spTree>
    <p:extLst>
      <p:ext uri="{BB962C8B-B14F-4D97-AF65-F5344CB8AC3E}">
        <p14:creationId xmlns:p14="http://schemas.microsoft.com/office/powerpoint/2010/main" val="3552509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Here are the Rotary entities that are covered by this insurance program.  </a:t>
            </a:r>
          </a:p>
          <a:p>
            <a:pPr eaLnBrk="1" hangingPunct="1"/>
            <a:endParaRPr lang="en-US" dirty="0" smtClean="0"/>
          </a:p>
          <a:p>
            <a:pPr eaLnBrk="1" hangingPunct="1"/>
            <a:r>
              <a:rPr lang="en-US" dirty="0" smtClean="0"/>
              <a:t>Any other Rotary affiliated entities not shown here are more than likely NOT covered.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Also, any separate legal entities that a Club or District may create are also NOT covered, with limited exception for Club or District Foundations that meet specific criteria for coverage.  </a:t>
            </a:r>
          </a:p>
          <a:p>
            <a:pPr eaLnBrk="1" hangingPunct="1"/>
            <a:endParaRPr lang="en-US" dirty="0" smtClean="0"/>
          </a:p>
          <a:p>
            <a:pPr eaLnBrk="1" hangingPunct="1"/>
            <a:r>
              <a:rPr lang="en-US" dirty="0" smtClean="0"/>
              <a:t>Please check with Rotary’s Risk Management if you are</a:t>
            </a:r>
            <a:r>
              <a:rPr lang="en-US" baseline="0" dirty="0" smtClean="0"/>
              <a:t> not sure whether an entity your club created is insured under US Club Program.</a:t>
            </a:r>
            <a:endParaRPr lang="en-US" dirty="0" smtClean="0"/>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5BD462CD-6F4E-479D-91C5-15748872D6FB}" type="slidenum">
              <a:rPr lang="en-US" altLang="en-US"/>
              <a:pPr>
                <a:spcBef>
                  <a:spcPct val="0"/>
                </a:spcBef>
              </a:pPr>
              <a:t>5</a:t>
            </a:fld>
            <a:endParaRPr lang="en-US" altLang="en-US"/>
          </a:p>
        </p:txBody>
      </p:sp>
    </p:spTree>
    <p:extLst>
      <p:ext uri="{BB962C8B-B14F-4D97-AF65-F5344CB8AC3E}">
        <p14:creationId xmlns:p14="http://schemas.microsoft.com/office/powerpoint/2010/main" val="995284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200" dirty="0" smtClean="0"/>
              <a:t>Individuals, such as Rotarians, Volunteers are also covered.  But coverage for individuals is limited.  </a:t>
            </a:r>
          </a:p>
          <a:p>
            <a:pPr eaLnBrk="1" hangingPunct="1"/>
            <a:endParaRPr lang="en-US" sz="1200" dirty="0" smtClean="0"/>
          </a:p>
          <a:p>
            <a:pPr eaLnBrk="1" hangingPunct="1"/>
            <a:r>
              <a:rPr lang="en-US" sz="1200" dirty="0" smtClean="0"/>
              <a:t>GL insurance will only apply when a third party has a liability claim against an individual insured, when they are acting within the course and scope of their duties on behalf of a Rotary Club or District (or other insured Rotary entity from the last page).  </a:t>
            </a:r>
          </a:p>
          <a:p>
            <a:pPr eaLnBrk="1" hangingPunct="1"/>
            <a:endParaRPr lang="en-US" sz="1200" b="1" dirty="0" smtClean="0">
              <a:solidFill>
                <a:srgbClr val="FF0000"/>
              </a:solidFill>
            </a:endParaRPr>
          </a:p>
          <a:p>
            <a:pPr eaLnBrk="1" hangingPunct="1"/>
            <a:r>
              <a:rPr lang="en-US" sz="1200" dirty="0" smtClean="0"/>
              <a:t>Remember that this is liability coverage, which only applies when a third party has a liability claim for that third party’s bodily injury or property damage.  So, there is no coverage when an insured, such as a Rotarian or volunteer gets hurt or has their personal property damaged, destroyed, or stolen.</a:t>
            </a:r>
          </a:p>
          <a:p>
            <a:pPr eaLnBrk="1" hangingPunct="1"/>
            <a:endParaRPr lang="en-US" sz="1200" dirty="0" smtClean="0"/>
          </a:p>
          <a:p>
            <a:pPr eaLnBrk="1" hangingPunct="1"/>
            <a:r>
              <a:rPr lang="en-US" sz="1200" dirty="0" smtClean="0"/>
              <a:t>Lastly, there are other limitations that restrict coverage to individuals.  And these coverage limitations are usually because an individual should carry their own personal insurance (such as auto insurance required by the State) or the actions may be uninsurable in general, such as when an individual intentionally injures someone or commits a criminal act.</a:t>
            </a:r>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5BD462CD-6F4E-479D-91C5-15748872D6FB}" type="slidenum">
              <a:rPr lang="en-US" altLang="en-US"/>
              <a:pPr>
                <a:spcBef>
                  <a:spcPct val="0"/>
                </a:spcBef>
              </a:pPr>
              <a:t>6</a:t>
            </a:fld>
            <a:endParaRPr lang="en-US" altLang="en-US"/>
          </a:p>
        </p:txBody>
      </p:sp>
    </p:spTree>
    <p:extLst>
      <p:ext uri="{BB962C8B-B14F-4D97-AF65-F5344CB8AC3E}">
        <p14:creationId xmlns:p14="http://schemas.microsoft.com/office/powerpoint/2010/main" val="3909485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lnSpc>
                <a:spcPct val="90000"/>
              </a:lnSpc>
              <a:buFont typeface="Arial" panose="020B0604020202020204" pitchFamily="34" charset="0"/>
              <a:buChar char="•"/>
            </a:pPr>
            <a:r>
              <a:rPr lang="en-US" sz="1200" dirty="0" smtClean="0"/>
              <a:t>GL insurance policy includes</a:t>
            </a:r>
            <a:r>
              <a:rPr lang="en-US" sz="1200" baseline="0" dirty="0" smtClean="0"/>
              <a:t> </a:t>
            </a:r>
            <a:r>
              <a:rPr lang="en-US" sz="1200" dirty="0" smtClean="0"/>
              <a:t>liquor liability and non-owned &amp; rented auto liability.</a:t>
            </a:r>
          </a:p>
          <a:p>
            <a:pPr marL="171450" indent="-171450" eaLnBrk="1" hangingPunct="1">
              <a:lnSpc>
                <a:spcPct val="90000"/>
              </a:lnSpc>
              <a:buFont typeface="Arial" panose="020B0604020202020204" pitchFamily="34" charset="0"/>
              <a:buChar char="•"/>
            </a:pPr>
            <a:endParaRPr lang="en-US" sz="1200" dirty="0" smtClean="0"/>
          </a:p>
          <a:p>
            <a:pPr marL="171450" indent="-171450" eaLnBrk="1" hangingPunct="1">
              <a:lnSpc>
                <a:spcPct val="90000"/>
              </a:lnSpc>
              <a:buFont typeface="Arial" panose="020B0604020202020204" pitchFamily="34" charset="0"/>
              <a:buChar char="•"/>
            </a:pPr>
            <a:r>
              <a:rPr lang="en-US" sz="1200" b="1" dirty="0" smtClean="0"/>
              <a:t>Liquor liability </a:t>
            </a:r>
            <a:r>
              <a:rPr lang="en-US" sz="1200" dirty="0" smtClean="0"/>
              <a:t>coverage is provided when it is the Club or District that serves alcohol at an event.  It is expected that all applicable laws be followed, including ensuring proper licensing with all applicable governmental bodies.  Reviewing the loss control materials on the Insurance Information Portal is strongly encouraged.</a:t>
            </a:r>
          </a:p>
          <a:p>
            <a:pPr marL="171450" indent="-171450" eaLnBrk="1" hangingPunct="1">
              <a:lnSpc>
                <a:spcPct val="90000"/>
              </a:lnSpc>
              <a:buFont typeface="Arial" panose="020B0604020202020204" pitchFamily="34" charset="0"/>
              <a:buChar char="•"/>
            </a:pPr>
            <a:endParaRPr lang="en-US" sz="1200" dirty="0" smtClean="0"/>
          </a:p>
          <a:p>
            <a:pPr marL="171450" indent="-171450" eaLnBrk="1" hangingPunct="1">
              <a:lnSpc>
                <a:spcPct val="90000"/>
              </a:lnSpc>
              <a:buFont typeface="Arial" panose="020B0604020202020204" pitchFamily="34" charset="0"/>
              <a:buChar char="•"/>
            </a:pPr>
            <a:r>
              <a:rPr lang="en-US" sz="1200" b="1" dirty="0" smtClean="0"/>
              <a:t>Non-Owned &amp; Rented Auto Liability </a:t>
            </a:r>
            <a:r>
              <a:rPr lang="en-US" sz="1200" dirty="0" smtClean="0"/>
              <a:t>coverage will always pay in excess of any insurance coverage already on the vehicle.  And, it will never cover the owner of the automobile.  So, if the owner is an individual Rotarian using their own personal auto on Club or District business and gets into an auto accident, no insurance coverage is provided to the individual, BUT there might be coverage for the Club or District if they’re sued by the injured person in an auto accident.</a:t>
            </a:r>
          </a:p>
          <a:p>
            <a:pPr marL="171450" indent="-171450" eaLnBrk="1" hangingPunct="1">
              <a:lnSpc>
                <a:spcPct val="90000"/>
              </a:lnSpc>
              <a:buFont typeface="Arial" panose="020B0604020202020204" pitchFamily="34" charset="0"/>
              <a:buChar char="•"/>
            </a:pPr>
            <a:endParaRPr lang="en-US" sz="1200" dirty="0" smtClean="0"/>
          </a:p>
          <a:p>
            <a:pPr marL="171450" indent="-171450" eaLnBrk="1" hangingPunct="1">
              <a:lnSpc>
                <a:spcPct val="90000"/>
              </a:lnSpc>
              <a:buFont typeface="Arial" panose="020B0604020202020204" pitchFamily="34" charset="0"/>
              <a:buChar char="•"/>
            </a:pPr>
            <a:r>
              <a:rPr lang="en-US" sz="1200" dirty="0" smtClean="0"/>
              <a:t>This non-owned and rented auto insurance coverage does not apply in Mexico.  </a:t>
            </a:r>
          </a:p>
          <a:p>
            <a:pPr marL="171450" indent="-171450" eaLnBrk="1" hangingPunct="1">
              <a:lnSpc>
                <a:spcPct val="90000"/>
              </a:lnSpc>
              <a:buFont typeface="Arial" panose="020B0604020202020204" pitchFamily="34" charset="0"/>
              <a:buChar char="•"/>
            </a:pPr>
            <a:endParaRPr lang="en-US" sz="1200" dirty="0" smtClean="0"/>
          </a:p>
          <a:p>
            <a:pPr marL="171450" indent="-171450" eaLnBrk="1" hangingPunct="1">
              <a:lnSpc>
                <a:spcPct val="90000"/>
              </a:lnSpc>
              <a:buFont typeface="Arial" panose="020B0604020202020204" pitchFamily="34" charset="0"/>
              <a:buChar char="•"/>
            </a:pPr>
            <a:r>
              <a:rPr lang="en-US" sz="1200" dirty="0" smtClean="0"/>
              <a:t>This insurance does NOT provide coverage for any automobiles owned by the Club or District</a:t>
            </a:r>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5BD462CD-6F4E-479D-91C5-15748872D6FB}" type="slidenum">
              <a:rPr lang="en-US" altLang="en-US"/>
              <a:pPr>
                <a:spcBef>
                  <a:spcPct val="0"/>
                </a:spcBef>
              </a:pPr>
              <a:t>7</a:t>
            </a:fld>
            <a:endParaRPr lang="en-US" altLang="en-US"/>
          </a:p>
        </p:txBody>
      </p:sp>
    </p:spTree>
    <p:extLst>
      <p:ext uri="{BB962C8B-B14F-4D97-AF65-F5344CB8AC3E}">
        <p14:creationId xmlns:p14="http://schemas.microsoft.com/office/powerpoint/2010/main" val="4194000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5BD462CD-6F4E-479D-91C5-15748872D6FB}" type="slidenum">
              <a:rPr lang="en-US" altLang="en-US"/>
              <a:pPr>
                <a:spcBef>
                  <a:spcPct val="0"/>
                </a:spcBef>
              </a:pPr>
              <a:t>8</a:t>
            </a:fld>
            <a:endParaRPr lang="en-US" altLang="en-US"/>
          </a:p>
        </p:txBody>
      </p:sp>
    </p:spTree>
    <p:extLst>
      <p:ext uri="{BB962C8B-B14F-4D97-AF65-F5344CB8AC3E}">
        <p14:creationId xmlns:p14="http://schemas.microsoft.com/office/powerpoint/2010/main" val="1387278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panose="020B0604020202020204" pitchFamily="34" charset="0"/>
              <a:buChar char="•"/>
            </a:pPr>
            <a:r>
              <a:rPr lang="en-US" dirty="0" smtClean="0"/>
              <a:t>Directors &amp; Officers Liability insurance responds to claims of liability against directors and officers arising from an alleged wrongful act, while Employment Practices Liability insurance responds to employment and membership claims.  </a:t>
            </a:r>
          </a:p>
          <a:p>
            <a:pPr marL="171450" indent="-171450" eaLnBrk="1" hangingPunct="1">
              <a:buFont typeface="Arial" panose="020B0604020202020204" pitchFamily="34" charset="0"/>
              <a:buChar char="•"/>
            </a:pPr>
            <a:endParaRPr lang="en-US" dirty="0" smtClean="0"/>
          </a:p>
          <a:p>
            <a:pPr marL="171450" indent="-171450" eaLnBrk="1" hangingPunct="1">
              <a:buFont typeface="Arial" panose="020B0604020202020204" pitchFamily="34" charset="0"/>
              <a:buChar char="•"/>
            </a:pPr>
            <a:r>
              <a:rPr lang="en-US" dirty="0" smtClean="0"/>
              <a:t>Insurance coverage is subject to policy terms and conditions.  And, it does not duplicate GL insurance.  D&amp;O/EPL insurance covers other types of liability insurance claims, but not ones arising from 3</a:t>
            </a:r>
            <a:r>
              <a:rPr lang="en-US" baseline="30000" dirty="0" smtClean="0"/>
              <a:t>rd</a:t>
            </a:r>
            <a:r>
              <a:rPr lang="en-US" dirty="0" smtClean="0"/>
              <a:t> party bodily injury or 3</a:t>
            </a:r>
            <a:r>
              <a:rPr lang="en-US" baseline="30000" dirty="0" smtClean="0"/>
              <a:t>rd</a:t>
            </a:r>
            <a:r>
              <a:rPr lang="en-US" dirty="0" smtClean="0"/>
              <a:t> party property damage.</a:t>
            </a:r>
          </a:p>
          <a:p>
            <a:pPr marL="171450" indent="-171450" eaLnBrk="1" hangingPunct="1">
              <a:buFont typeface="Arial" panose="020B0604020202020204" pitchFamily="34" charset="0"/>
              <a:buChar char="•"/>
            </a:pPr>
            <a:endParaRPr lang="en-US" b="1" dirty="0" smtClean="0"/>
          </a:p>
          <a:p>
            <a:pPr marL="171450" indent="-171450" eaLnBrk="1" hangingPunct="1">
              <a:buFont typeface="Arial" panose="020B0604020202020204" pitchFamily="34" charset="0"/>
              <a:buChar char="•"/>
            </a:pPr>
            <a:r>
              <a:rPr lang="en-US" b="1" dirty="0" smtClean="0"/>
              <a:t>“Why is D&amp;O insurance needed?” </a:t>
            </a:r>
            <a:r>
              <a:rPr lang="en-US" dirty="0" smtClean="0"/>
              <a:t>Many people won’t serve on the Board unless this type of liability insurance is in place because of the threat of personal liability and that individual assets might be at stake in the event of a claim/suit.  </a:t>
            </a:r>
          </a:p>
          <a:p>
            <a:endParaRPr lang="en-US" altLang="en-US" dirty="0" smtClean="0">
              <a:latin typeface="Arial" panose="020B0604020202020204" pitchFamily="34" charset="0"/>
              <a:ea typeface="ヒラギノ角ゴ Pro W3" charset="-128"/>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5BD462CD-6F4E-479D-91C5-15748872D6FB}" type="slidenum">
              <a:rPr lang="en-US" altLang="en-US"/>
              <a:pPr>
                <a:spcBef>
                  <a:spcPct val="0"/>
                </a:spcBef>
              </a:pPr>
              <a:t>9</a:t>
            </a:fld>
            <a:endParaRPr lang="en-US" altLang="en-US"/>
          </a:p>
        </p:txBody>
      </p:sp>
    </p:spTree>
    <p:extLst>
      <p:ext uri="{BB962C8B-B14F-4D97-AF65-F5344CB8AC3E}">
        <p14:creationId xmlns:p14="http://schemas.microsoft.com/office/powerpoint/2010/main" val="252075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0" anchor="ctr" anchorCtr="0">
            <a:noAutofit/>
          </a:bodyPr>
          <a:lstStyle>
            <a:lvl1pPr algn="l">
              <a:defRPr sz="4400" b="0" i="0">
                <a:solidFill>
                  <a:schemeClr val="bg1"/>
                </a:solidFill>
                <a:latin typeface="Arial Narrow"/>
                <a:cs typeface="Arial Narrow"/>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0000"/>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486840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a:spLocks noChangeArrowheads="1"/>
          </p:cNvSpPr>
          <p:nvPr userDrawn="1"/>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32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000000"/>
                </a:solidFill>
                <a:latin typeface="Georgia"/>
                <a:cs typeface="Georgia"/>
              </a:defRPr>
            </a:lvl1pPr>
            <a:lvl2pPr>
              <a:defRPr sz="2600">
                <a:solidFill>
                  <a:srgbClr val="000000"/>
                </a:solidFill>
                <a:latin typeface="Georgia"/>
                <a:cs typeface="Georgia"/>
              </a:defRPr>
            </a:lvl2pPr>
            <a:lvl3pPr>
              <a:defRPr sz="2200">
                <a:solidFill>
                  <a:srgbClr val="000000"/>
                </a:solidFill>
                <a:latin typeface="Georgia"/>
                <a:cs typeface="Georgia"/>
              </a:defRPr>
            </a:lvl3pPr>
            <a:lvl4pPr>
              <a:defRPr sz="1800">
                <a:solidFill>
                  <a:srgbClr val="000000"/>
                </a:solidFill>
                <a:latin typeface="Georgia"/>
                <a:cs typeface="Georgia"/>
              </a:defRPr>
            </a:lvl4pPr>
            <a:lvl5pPr>
              <a:defRPr sz="1600">
                <a:solidFill>
                  <a:srgbClr val="000000"/>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4146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a:spLocks noChangeArrowheads="1"/>
          </p:cNvSpPr>
          <p:nvPr userDrawn="1"/>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32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000000"/>
                </a:solidFill>
                <a:latin typeface="Georgia"/>
                <a:cs typeface="Georgia"/>
              </a:defRPr>
            </a:lvl1pPr>
            <a:lvl2pPr>
              <a:defRPr sz="2600">
                <a:solidFill>
                  <a:srgbClr val="000000"/>
                </a:solidFill>
                <a:latin typeface="Georgia"/>
                <a:cs typeface="Georgia"/>
              </a:defRPr>
            </a:lvl2pPr>
            <a:lvl3pPr>
              <a:defRPr sz="2200">
                <a:solidFill>
                  <a:srgbClr val="000000"/>
                </a:solidFill>
                <a:latin typeface="Georgia"/>
                <a:cs typeface="Georgia"/>
              </a:defRPr>
            </a:lvl3pPr>
            <a:lvl4pPr>
              <a:defRPr sz="1800">
                <a:solidFill>
                  <a:srgbClr val="000000"/>
                </a:solidFill>
                <a:latin typeface="Georgia"/>
                <a:cs typeface="Georgia"/>
              </a:defRPr>
            </a:lvl4pPr>
            <a:lvl5pPr>
              <a:defRPr sz="1600">
                <a:solidFill>
                  <a:srgbClr val="000000"/>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3358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3000">
                <a:solidFill>
                  <a:schemeClr val="bg1">
                    <a:lumMod val="85000"/>
                  </a:schemeClr>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80963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solidFill>
                  <a:srgbClr val="000000"/>
                </a:solidFill>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000000"/>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4222617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solidFill>
                  <a:srgbClr val="000000"/>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000000"/>
                </a:solidFill>
                <a:latin typeface="Georgia"/>
                <a:cs typeface="Georgia"/>
              </a:defRPr>
            </a:lvl1pPr>
            <a:lvl2pPr>
              <a:defRPr sz="2400">
                <a:solidFill>
                  <a:srgbClr val="000000"/>
                </a:solidFill>
                <a:latin typeface="Georgia"/>
                <a:cs typeface="Georgia"/>
              </a:defRPr>
            </a:lvl2pPr>
            <a:lvl3pPr>
              <a:defRPr sz="2000">
                <a:solidFill>
                  <a:srgbClr val="000000"/>
                </a:solidFill>
                <a:latin typeface="Georgia"/>
                <a:cs typeface="Georgia"/>
              </a:defRPr>
            </a:lvl3pPr>
            <a:lvl4pPr>
              <a:defRPr sz="1800">
                <a:solidFill>
                  <a:srgbClr val="000000"/>
                </a:solidFill>
                <a:latin typeface="Georgia"/>
                <a:cs typeface="Georgia"/>
              </a:defRPr>
            </a:lvl4pPr>
            <a:lvl5pPr>
              <a:defRPr sz="1800">
                <a:solidFill>
                  <a:srgbClr val="000000"/>
                </a:solidFill>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000000"/>
                </a:solidFill>
                <a:latin typeface="Georgia"/>
                <a:cs typeface="Georgia"/>
              </a:defRPr>
            </a:lvl1pPr>
            <a:lvl2pPr>
              <a:defRPr sz="2400">
                <a:solidFill>
                  <a:srgbClr val="000000"/>
                </a:solidFill>
                <a:latin typeface="Georgia"/>
                <a:cs typeface="Georgia"/>
              </a:defRPr>
            </a:lvl2pPr>
            <a:lvl3pPr>
              <a:defRPr sz="2000">
                <a:solidFill>
                  <a:srgbClr val="000000"/>
                </a:solidFill>
                <a:latin typeface="Georgia"/>
                <a:cs typeface="Georgia"/>
              </a:defRPr>
            </a:lvl3pPr>
            <a:lvl4pPr>
              <a:defRPr sz="1800">
                <a:solidFill>
                  <a:srgbClr val="000000"/>
                </a:solidFill>
                <a:latin typeface="Georgia"/>
                <a:cs typeface="Georgia"/>
              </a:defRPr>
            </a:lvl4pPr>
            <a:lvl5pPr>
              <a:defRPr sz="1800">
                <a:solidFill>
                  <a:srgbClr val="000000"/>
                </a:solidFill>
                <a:latin typeface="Georgia"/>
                <a:cs typeface="Georgia"/>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99162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solidFill>
                  <a:srgbClr val="000000"/>
                </a:solidFill>
                <a:latin typeface="Arial Narrow"/>
                <a:cs typeface="Arial Narrow"/>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solidFill>
                  <a:srgbClr val="000000"/>
                </a:solidFill>
                <a:latin typeface="Georgia"/>
                <a:cs typeface="Georgia"/>
              </a:defRPr>
            </a:lvl1pPr>
            <a:lvl2pPr>
              <a:defRPr sz="2000">
                <a:solidFill>
                  <a:srgbClr val="000000"/>
                </a:solidFill>
                <a:latin typeface="Georgia"/>
                <a:cs typeface="Georgia"/>
              </a:defRPr>
            </a:lvl2pPr>
            <a:lvl3pPr>
              <a:defRPr sz="1800">
                <a:solidFill>
                  <a:srgbClr val="000000"/>
                </a:solidFill>
                <a:latin typeface="Georgia"/>
                <a:cs typeface="Georgia"/>
              </a:defRPr>
            </a:lvl3pPr>
            <a:lvl4pPr>
              <a:defRPr sz="1600">
                <a:solidFill>
                  <a:srgbClr val="000000"/>
                </a:solidFill>
                <a:latin typeface="Georgia"/>
                <a:cs typeface="Georgia"/>
              </a:defRPr>
            </a:lvl4pPr>
            <a:lvl5pPr>
              <a:defRPr sz="1600">
                <a:solidFill>
                  <a:srgbClr val="000000"/>
                </a:solidFill>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rgbClr val="000000"/>
                </a:solidFill>
                <a:latin typeface="Georgia"/>
                <a:cs typeface="Georgia"/>
              </a:defRPr>
            </a:lvl1pPr>
            <a:lvl2pPr>
              <a:defRPr sz="2000">
                <a:solidFill>
                  <a:srgbClr val="000000"/>
                </a:solidFill>
                <a:latin typeface="Georgia"/>
                <a:cs typeface="Georgia"/>
              </a:defRPr>
            </a:lvl2pPr>
            <a:lvl3pPr>
              <a:defRPr sz="1800">
                <a:solidFill>
                  <a:srgbClr val="000000"/>
                </a:solidFill>
                <a:latin typeface="Georgia"/>
                <a:cs typeface="Georgia"/>
              </a:defRPr>
            </a:lvl3pPr>
            <a:lvl4pPr>
              <a:defRPr sz="1600">
                <a:solidFill>
                  <a:srgbClr val="000000"/>
                </a:solidFill>
                <a:latin typeface="Georgia"/>
                <a:cs typeface="Georgia"/>
              </a:defRPr>
            </a:lvl4pPr>
            <a:lvl5pPr>
              <a:defRPr sz="1600">
                <a:solidFill>
                  <a:srgbClr val="000000"/>
                </a:solidFill>
                <a:latin typeface="Georgia"/>
                <a:cs typeface="Georgia"/>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30759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solidFill>
                  <a:srgbClr val="000000"/>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46315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410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000000"/>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solidFill>
                  <a:srgbClr val="000000"/>
                </a:solidFill>
                <a:latin typeface="Georgia"/>
                <a:cs typeface="Georgia"/>
              </a:defRPr>
            </a:lvl1pPr>
            <a:lvl2pPr>
              <a:defRPr sz="2800">
                <a:solidFill>
                  <a:srgbClr val="000000"/>
                </a:solidFill>
                <a:latin typeface="Georgia"/>
                <a:cs typeface="Georgia"/>
              </a:defRPr>
            </a:lvl2pPr>
            <a:lvl3pPr>
              <a:defRPr sz="2400">
                <a:solidFill>
                  <a:srgbClr val="000000"/>
                </a:solidFill>
                <a:latin typeface="Georgia"/>
                <a:cs typeface="Georgia"/>
              </a:defRPr>
            </a:lvl3pPr>
            <a:lvl4pPr>
              <a:defRPr sz="2000">
                <a:solidFill>
                  <a:srgbClr val="000000"/>
                </a:solidFill>
                <a:latin typeface="Georgia"/>
                <a:cs typeface="Georgia"/>
              </a:defRPr>
            </a:lvl4pPr>
            <a:lvl5pPr>
              <a:defRPr sz="2000">
                <a:solidFill>
                  <a:srgbClr val="000000"/>
                </a:solidFill>
                <a:latin typeface="Georgia"/>
                <a:cs typeface="Georgia"/>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solidFill>
                  <a:srgbClr val="000000"/>
                </a:solidFill>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005347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000000"/>
                </a:solidFill>
                <a:latin typeface="Arial Narrow"/>
                <a:cs typeface="Arial Narrow"/>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rgbClr val="000000"/>
                </a:solidFill>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47509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0000"/>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8596481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4299918"/>
      </p:ext>
    </p:extLst>
  </p:cSld>
  <p:clrMapOvr>
    <a:masterClrMapping/>
  </p:clrMapOvr>
  <p:transition xmlns:p14="http://schemas.microsoft.com/office/powerpoint/2010/mai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529228"/>
      </p:ext>
    </p:extLst>
  </p:cSld>
  <p:clrMapOvr>
    <a:masterClrMapping/>
  </p:clrMapOvr>
  <p:transition xmlns:p14="http://schemas.microsoft.com/office/powerpoint/2010/mai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3"/>
          <p:cNvSpPr>
            <a:spLocks noChangeArrowheads="1"/>
          </p:cNvSpPr>
          <p:nvPr userDrawn="1"/>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ctrTitle"/>
          </p:nvPr>
        </p:nvSpPr>
        <p:spPr>
          <a:xfrm>
            <a:off x="0" y="2667000"/>
            <a:ext cx="9144000" cy="1600200"/>
          </a:xfrm>
          <a:prstGeom prst="rect">
            <a:avLst/>
          </a:prstGeom>
        </p:spPr>
        <p:txBody>
          <a:bodyPr lIns="0" tIns="0" rIns="0" bIns="0" anchor="ctr" anchorCtr="0"/>
          <a:lstStyle>
            <a:lvl1pPr>
              <a:defRPr sz="40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687309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3"/>
          <p:cNvSpPr>
            <a:spLocks noChangeArrowheads="1"/>
          </p:cNvSpPr>
          <p:nvPr userDrawn="1"/>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ctrTitle"/>
          </p:nvPr>
        </p:nvSpPr>
        <p:spPr>
          <a:xfrm>
            <a:off x="0" y="2667000"/>
            <a:ext cx="9144000" cy="1600200"/>
          </a:xfrm>
          <a:prstGeom prst="rect">
            <a:avLst/>
          </a:prstGeom>
        </p:spPr>
        <p:txBody>
          <a:bodyPr lIns="0" tIns="0" rIns="0" bIns="0" anchor="ctr" anchorCtr="0"/>
          <a:lstStyle>
            <a:lvl1pPr>
              <a:defRPr sz="40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333620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3"/>
          <p:cNvSpPr>
            <a:spLocks noChangeArrowheads="1"/>
          </p:cNvSpPr>
          <p:nvPr userDrawn="1"/>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ctrTitle"/>
          </p:nvPr>
        </p:nvSpPr>
        <p:spPr>
          <a:xfrm>
            <a:off x="0" y="2667000"/>
            <a:ext cx="9144000" cy="1600200"/>
          </a:xfrm>
          <a:prstGeom prst="rect">
            <a:avLst/>
          </a:prstGeom>
        </p:spPr>
        <p:txBody>
          <a:bodyPr lIns="0" tIns="0" rIns="0" bIns="0" anchor="ctr" anchorCtr="0"/>
          <a:lstStyle>
            <a:lvl1pPr>
              <a:defRPr sz="40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169061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3"/>
          <p:cNvSpPr>
            <a:spLocks noChangeArrowheads="1"/>
          </p:cNvSpPr>
          <p:nvPr userDrawn="1"/>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ctrTitle"/>
          </p:nvPr>
        </p:nvSpPr>
        <p:spPr>
          <a:xfrm>
            <a:off x="0" y="2667000"/>
            <a:ext cx="9144000" cy="1600200"/>
          </a:xfrm>
          <a:prstGeom prst="rect">
            <a:avLst/>
          </a:prstGeom>
        </p:spPr>
        <p:txBody>
          <a:bodyPr lIns="0" tIns="0" rIns="0" bIns="0" anchor="ctr" anchorCtr="0"/>
          <a:lstStyle>
            <a:lvl1pPr>
              <a:defRPr sz="40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931685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3"/>
          <p:cNvSpPr>
            <a:spLocks noChangeArrowheads="1"/>
          </p:cNvSpPr>
          <p:nvPr userDrawn="1"/>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ctrTitle"/>
          </p:nvPr>
        </p:nvSpPr>
        <p:spPr>
          <a:xfrm>
            <a:off x="0" y="2667000"/>
            <a:ext cx="9144000" cy="1600200"/>
          </a:xfrm>
          <a:prstGeom prst="rect">
            <a:avLst/>
          </a:prstGeom>
        </p:spPr>
        <p:txBody>
          <a:bodyPr lIns="0" tIns="0" rIns="0" bIns="0" anchor="ctr" anchorCtr="0"/>
          <a:lstStyle>
            <a:lvl1pPr>
              <a:defRPr sz="40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7625961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0" y="2667000"/>
            <a:ext cx="9144000" cy="1600200"/>
          </a:xfrm>
          <a:prstGeom prst="rect">
            <a:avLst/>
          </a:prstGeom>
        </p:spPr>
        <p:txBody>
          <a:bodyPr lIns="0" tIns="0" rIns="0" bIns="0" anchor="ctr" anchorCtr="0"/>
          <a:lstStyle>
            <a:lvl1pPr>
              <a:defRPr sz="4000">
                <a:solidFill>
                  <a:schemeClr val="bg1"/>
                </a:solidFill>
                <a:latin typeface="Arial Narrow"/>
                <a:cs typeface="Arial Narrow"/>
              </a:defRPr>
            </a:lvl1pPr>
          </a:lstStyle>
          <a:p>
            <a:r>
              <a:rPr lang="en-US" dirty="0" smtClean="0"/>
              <a:t>Click to edit Master title style</a:t>
            </a:r>
            <a:endParaRPr lang="en-US" dirty="0"/>
          </a:p>
        </p:txBody>
      </p:sp>
    </p:spTree>
    <p:extLst>
      <p:ext uri="{BB962C8B-B14F-4D97-AF65-F5344CB8AC3E}">
        <p14:creationId xmlns:p14="http://schemas.microsoft.com/office/powerpoint/2010/main" val="215367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0" anchor="ctr" anchorCtr="0">
            <a:noAutofit/>
          </a:bodyPr>
          <a:lstStyle>
            <a:lvl1pPr algn="l">
              <a:defRPr sz="4400" b="0" i="0">
                <a:solidFill>
                  <a:schemeClr val="bg1"/>
                </a:solidFill>
                <a:latin typeface="Arial Narrow"/>
                <a:cs typeface="Arial Narrow"/>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0000"/>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98101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0000"/>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15370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smtClean="0"/>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0000"/>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368516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77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a:spLocks noChangeArrowheads="1"/>
          </p:cNvSpPr>
          <p:nvPr userDrawn="1"/>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32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000000"/>
                </a:solidFill>
                <a:latin typeface="Georgia"/>
                <a:cs typeface="Georgia"/>
              </a:defRPr>
            </a:lvl1pPr>
            <a:lvl2pPr>
              <a:defRPr sz="2600">
                <a:solidFill>
                  <a:srgbClr val="000000"/>
                </a:solidFill>
                <a:latin typeface="Georgia"/>
                <a:cs typeface="Georgia"/>
              </a:defRPr>
            </a:lvl2pPr>
            <a:lvl3pPr>
              <a:defRPr sz="2200">
                <a:solidFill>
                  <a:srgbClr val="000000"/>
                </a:solidFill>
                <a:latin typeface="Georgia"/>
                <a:cs typeface="Georgia"/>
              </a:defRPr>
            </a:lvl3pPr>
            <a:lvl4pPr>
              <a:defRPr sz="1800">
                <a:solidFill>
                  <a:srgbClr val="000000"/>
                </a:solidFill>
                <a:latin typeface="Georgia"/>
                <a:cs typeface="Georgia"/>
              </a:defRPr>
            </a:lvl4pPr>
            <a:lvl5pPr>
              <a:defRPr sz="1600">
                <a:solidFill>
                  <a:srgbClr val="000000"/>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12429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a:spLocks noChangeArrowheads="1"/>
          </p:cNvSpPr>
          <p:nvPr userDrawn="1"/>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32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000000"/>
                </a:solidFill>
                <a:latin typeface="Georgia"/>
                <a:cs typeface="Georgia"/>
              </a:defRPr>
            </a:lvl1pPr>
            <a:lvl2pPr>
              <a:defRPr sz="2600">
                <a:solidFill>
                  <a:srgbClr val="000000"/>
                </a:solidFill>
                <a:latin typeface="Georgia"/>
                <a:cs typeface="Georgia"/>
              </a:defRPr>
            </a:lvl2pPr>
            <a:lvl3pPr>
              <a:defRPr sz="2200">
                <a:solidFill>
                  <a:srgbClr val="000000"/>
                </a:solidFill>
                <a:latin typeface="Georgia"/>
                <a:cs typeface="Georgia"/>
              </a:defRPr>
            </a:lvl3pPr>
            <a:lvl4pPr>
              <a:defRPr sz="1800">
                <a:solidFill>
                  <a:srgbClr val="000000"/>
                </a:solidFill>
                <a:latin typeface="Georgia"/>
                <a:cs typeface="Georgia"/>
              </a:defRPr>
            </a:lvl4pPr>
            <a:lvl5pPr>
              <a:defRPr sz="1600">
                <a:solidFill>
                  <a:srgbClr val="000000"/>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0526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a:spLocks noChangeArrowheads="1"/>
          </p:cNvSpPr>
          <p:nvPr userDrawn="1"/>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3200">
                <a:solidFill>
                  <a:schemeClr val="bg1"/>
                </a:solidFill>
                <a:latin typeface="Arial Narrow"/>
                <a:cs typeface="Arial Narrow"/>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000000"/>
                </a:solidFill>
                <a:latin typeface="Georgia"/>
                <a:cs typeface="Georgia"/>
              </a:defRPr>
            </a:lvl1pPr>
            <a:lvl2pPr>
              <a:defRPr sz="2600">
                <a:solidFill>
                  <a:srgbClr val="000000"/>
                </a:solidFill>
                <a:latin typeface="Georgia"/>
                <a:cs typeface="Georgia"/>
              </a:defRPr>
            </a:lvl2pPr>
            <a:lvl3pPr>
              <a:defRPr sz="2200">
                <a:solidFill>
                  <a:srgbClr val="000000"/>
                </a:solidFill>
                <a:latin typeface="Georgia"/>
                <a:cs typeface="Georgia"/>
              </a:defRPr>
            </a:lvl3pPr>
            <a:lvl4pPr>
              <a:defRPr sz="1800">
                <a:solidFill>
                  <a:srgbClr val="000000"/>
                </a:solidFill>
                <a:latin typeface="Georgia"/>
                <a:cs typeface="Georgia"/>
              </a:defRPr>
            </a:lvl4pPr>
            <a:lvl5pPr>
              <a:defRPr sz="1600">
                <a:solidFill>
                  <a:srgbClr val="000000"/>
                </a:solidFill>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842627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slideLayout" Target="../slideLayouts/slideLayout18.xml"/><Relationship Id="rId13" Type="http://schemas.openxmlformats.org/officeDocument/2006/relationships/slideLayout" Target="../slideLayouts/slideLayout19.xml"/><Relationship Id="rId14" Type="http://schemas.openxmlformats.org/officeDocument/2006/relationships/slideLayout" Target="../slideLayouts/slideLayout20.xml"/><Relationship Id="rId15" Type="http://schemas.openxmlformats.org/officeDocument/2006/relationships/slideLayout" Target="../slideLayouts/slideLayout21.xml"/><Relationship Id="rId16" Type="http://schemas.openxmlformats.org/officeDocument/2006/relationships/theme" Target="../theme/theme2.xml"/><Relationship Id="rId17" Type="http://schemas.openxmlformats.org/officeDocument/2006/relationships/image" Target="../media/image1.png"/><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theme" Target="../theme/theme3.xml"/><Relationship Id="rId8" Type="http://schemas.openxmlformats.org/officeDocument/2006/relationships/image" Target="../media/image1.png"/><Relationship Id="rId1" Type="http://schemas.openxmlformats.org/officeDocument/2006/relationships/slideLayout" Target="../slideLayouts/slideLayout22.xml"/><Relationship Id="rId2"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7E7E8"/>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4"/>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Lst>
  <p:timing>
    <p:tnLst>
      <p:par>
        <p:cTn xmlns:p14="http://schemas.microsoft.com/office/powerpoint/2010/mai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7086600" y="6477000"/>
            <a:ext cx="1600200" cy="153988"/>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a:defRPr/>
            </a:pPr>
            <a:fld id="{911B711E-B939-4238-A491-77FABD89E88F}" type="slidenum">
              <a:rPr lang="en-US" altLang="en-US" sz="1000" smtClean="0">
                <a:solidFill>
                  <a:srgbClr val="58585A"/>
                </a:solidFill>
                <a:latin typeface="Arial Narrow" panose="020B0606020202030204" pitchFamily="34" charset="0"/>
              </a:rPr>
              <a:pPr algn="r">
                <a:defRPr/>
              </a:pPr>
              <a:t>‹#›</a:t>
            </a:fld>
            <a:r>
              <a:rPr lang="en-US" altLang="en-US" sz="1000" smtClean="0">
                <a:solidFill>
                  <a:srgbClr val="BCBDC0"/>
                </a:solidFill>
                <a:latin typeface="Arial Narrow" panose="020B0606020202030204" pitchFamily="34" charset="0"/>
              </a:rPr>
              <a:t>  </a:t>
            </a:r>
          </a:p>
        </p:txBody>
      </p:sp>
      <p:pic>
        <p:nvPicPr>
          <p:cNvPr id="2051" name="Picture 5"/>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37" r:id="rId6"/>
    <p:sldLayoutId id="2147484138" r:id="rId7"/>
    <p:sldLayoutId id="2147484139" r:id="rId8"/>
    <p:sldLayoutId id="2147484140" r:id="rId9"/>
    <p:sldLayoutId id="2147484141" r:id="rId10"/>
    <p:sldLayoutId id="2147484142" r:id="rId11"/>
    <p:sldLayoutId id="2147484143" r:id="rId12"/>
    <p:sldLayoutId id="2147484144" r:id="rId13"/>
    <p:sldLayoutId id="2147484150" r:id="rId14"/>
    <p:sldLayoutId id="2147484151" r:id="rId15"/>
  </p:sldLayoutIdLst>
  <p:timing>
    <p:tnLst>
      <p:par>
        <p:cTn xmlns:p14="http://schemas.microsoft.com/office/powerpoint/2010/mai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3"/>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userDrawn="1"/>
        </p:nvSpPr>
        <p:spPr>
          <a:xfrm>
            <a:off x="7086600" y="6477000"/>
            <a:ext cx="1600200" cy="153988"/>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charset="-128"/>
              </a:defRPr>
            </a:lvl1pPr>
            <a:lvl2pPr marL="742950" indent="-285750" eaLnBrk="0" hangingPunct="0">
              <a:defRPr sz="2400">
                <a:solidFill>
                  <a:schemeClr val="tx1"/>
                </a:solidFill>
                <a:latin typeface="Arial" panose="020B0604020202020204" pitchFamily="34" charset="0"/>
                <a:ea typeface="ヒラギノ角ゴ Pro W3" charset="-128"/>
              </a:defRPr>
            </a:lvl2pPr>
            <a:lvl3pPr marL="1143000" indent="-228600" eaLnBrk="0" hangingPunct="0">
              <a:defRPr sz="2400">
                <a:solidFill>
                  <a:schemeClr val="tx1"/>
                </a:solidFill>
                <a:latin typeface="Arial" panose="020B0604020202020204" pitchFamily="34" charset="0"/>
                <a:ea typeface="ヒラギノ角ゴ Pro W3" charset="-128"/>
              </a:defRPr>
            </a:lvl3pPr>
            <a:lvl4pPr marL="1600200" indent="-228600" eaLnBrk="0" hangingPunct="0">
              <a:defRPr sz="2400">
                <a:solidFill>
                  <a:schemeClr val="tx1"/>
                </a:solidFill>
                <a:latin typeface="Arial" panose="020B0604020202020204" pitchFamily="34" charset="0"/>
                <a:ea typeface="ヒラギノ角ゴ Pro W3" charset="-128"/>
              </a:defRPr>
            </a:lvl4pPr>
            <a:lvl5pPr marL="2057400" indent="-228600" eaLnBrk="0" hangingPunct="0">
              <a:defRPr sz="2400">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charset="-128"/>
              </a:defRPr>
            </a:lvl9pPr>
          </a:lstStyle>
          <a:p>
            <a:pPr algn="r">
              <a:defRPr/>
            </a:pPr>
            <a:fld id="{9BFC3132-46C1-4346-A9D5-5040ADAA0C61}" type="slidenum">
              <a:rPr lang="en-US" altLang="en-US" sz="1000" smtClean="0">
                <a:solidFill>
                  <a:srgbClr val="58585A"/>
                </a:solidFill>
                <a:latin typeface="Arial Narrow" panose="020B0606020202030204" pitchFamily="34" charset="0"/>
              </a:rPr>
              <a:pPr algn="r">
                <a:defRPr/>
              </a:pPr>
              <a:t>‹#›</a:t>
            </a:fld>
            <a:r>
              <a:rPr lang="en-US" altLang="en-US" sz="1000" smtClean="0">
                <a:solidFill>
                  <a:srgbClr val="BCBDC0"/>
                </a:solidFill>
                <a:latin typeface="Arial Narrow" panose="020B0606020202030204" pitchFamily="34" charset="0"/>
              </a:rPr>
              <a:t>  </a:t>
            </a:r>
          </a:p>
        </p:txBody>
      </p:sp>
    </p:spTree>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Lst>
  <p:timing>
    <p:tnLst>
      <p:par>
        <p:cTn xmlns:p14="http://schemas.microsoft.com/office/powerpoint/2010/mai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4" Type="http://schemas.openxmlformats.org/officeDocument/2006/relationships/diagramLayout" Target="../diagrams/layout11.xml"/><Relationship Id="rId5" Type="http://schemas.openxmlformats.org/officeDocument/2006/relationships/diagramQuickStyle" Target="../diagrams/quickStyle11.xml"/><Relationship Id="rId6" Type="http://schemas.openxmlformats.org/officeDocument/2006/relationships/diagramColors" Target="../diagrams/colors11.xml"/><Relationship Id="rId7" Type="http://schemas.microsoft.com/office/2007/relationships/diagramDrawing" Target="../diagrams/drawing11.xml"/><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4" Type="http://schemas.openxmlformats.org/officeDocument/2006/relationships/diagramLayout" Target="../diagrams/layout13.xml"/><Relationship Id="rId5" Type="http://schemas.openxmlformats.org/officeDocument/2006/relationships/diagramQuickStyle" Target="../diagrams/quickStyle13.xml"/><Relationship Id="rId6" Type="http://schemas.openxmlformats.org/officeDocument/2006/relationships/diagramColors" Target="../diagrams/colors13.xml"/><Relationship Id="rId7" Type="http://schemas.microsoft.com/office/2007/relationships/diagramDrawing" Target="../diagrams/drawing13.xml"/><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4.xml"/><Relationship Id="rId4" Type="http://schemas.openxmlformats.org/officeDocument/2006/relationships/diagramLayout" Target="../diagrams/layout14.xml"/><Relationship Id="rId5" Type="http://schemas.openxmlformats.org/officeDocument/2006/relationships/diagramQuickStyle" Target="../diagrams/quickStyle14.xml"/><Relationship Id="rId6" Type="http://schemas.openxmlformats.org/officeDocument/2006/relationships/diagramColors" Target="../diagrams/colors14.xml"/><Relationship Id="rId7" Type="http://schemas.microsoft.com/office/2007/relationships/diagramDrawing" Target="../diagrams/drawing14.xml"/><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5.xml"/><Relationship Id="rId4" Type="http://schemas.openxmlformats.org/officeDocument/2006/relationships/diagramLayout" Target="../diagrams/layout15.xml"/><Relationship Id="rId5" Type="http://schemas.openxmlformats.org/officeDocument/2006/relationships/diagramQuickStyle" Target="../diagrams/quickStyle15.xml"/><Relationship Id="rId6" Type="http://schemas.openxmlformats.org/officeDocument/2006/relationships/diagramColors" Target="../diagrams/colors15.xml"/><Relationship Id="rId7" Type="http://schemas.microsoft.com/office/2007/relationships/diagramDrawing" Target="../diagrams/drawing15.xml"/><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4" Type="http://schemas.openxmlformats.org/officeDocument/2006/relationships/diagramLayout" Target="../diagrams/layout16.xml"/><Relationship Id="rId5" Type="http://schemas.openxmlformats.org/officeDocument/2006/relationships/diagramQuickStyle" Target="../diagrams/quickStyle16.xml"/><Relationship Id="rId6" Type="http://schemas.openxmlformats.org/officeDocument/2006/relationships/diagramColors" Target="../diagrams/colors16.xml"/><Relationship Id="rId7" Type="http://schemas.microsoft.com/office/2007/relationships/diagramDrawing" Target="../diagrams/drawing16.xml"/><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7.xml"/><Relationship Id="rId4" Type="http://schemas.openxmlformats.org/officeDocument/2006/relationships/diagramLayout" Target="../diagrams/layout17.xml"/><Relationship Id="rId5" Type="http://schemas.openxmlformats.org/officeDocument/2006/relationships/diagramQuickStyle" Target="../diagrams/quickStyle17.xml"/><Relationship Id="rId6" Type="http://schemas.openxmlformats.org/officeDocument/2006/relationships/diagramColors" Target="../diagrams/colors17.xml"/><Relationship Id="rId7" Type="http://schemas.microsoft.com/office/2007/relationships/diagramDrawing" Target="../diagrams/drawing17.xml"/><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8.xml"/><Relationship Id="rId4" Type="http://schemas.openxmlformats.org/officeDocument/2006/relationships/diagramLayout" Target="../diagrams/layout18.xml"/><Relationship Id="rId5" Type="http://schemas.openxmlformats.org/officeDocument/2006/relationships/diagramQuickStyle" Target="../diagrams/quickStyle18.xml"/><Relationship Id="rId6" Type="http://schemas.openxmlformats.org/officeDocument/2006/relationships/diagramColors" Target="../diagrams/colors18.xml"/><Relationship Id="rId7" Type="http://schemas.microsoft.com/office/2007/relationships/diagramDrawing" Target="../diagrams/drawing18.xml"/><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9.xml"/><Relationship Id="rId4" Type="http://schemas.openxmlformats.org/officeDocument/2006/relationships/diagramLayout" Target="../diagrams/layout19.xml"/><Relationship Id="rId5" Type="http://schemas.openxmlformats.org/officeDocument/2006/relationships/diagramQuickStyle" Target="../diagrams/quickStyle19.xml"/><Relationship Id="rId6" Type="http://schemas.openxmlformats.org/officeDocument/2006/relationships/diagramColors" Target="../diagrams/colors19.xml"/><Relationship Id="rId7" Type="http://schemas.microsoft.com/office/2007/relationships/diagramDrawing" Target="../diagrams/drawing19.xml"/><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0.xml"/><Relationship Id="rId4" Type="http://schemas.openxmlformats.org/officeDocument/2006/relationships/diagramLayout" Target="../diagrams/layout20.xml"/><Relationship Id="rId5" Type="http://schemas.openxmlformats.org/officeDocument/2006/relationships/diagramQuickStyle" Target="../diagrams/quickStyle20.xml"/><Relationship Id="rId6" Type="http://schemas.openxmlformats.org/officeDocument/2006/relationships/diagramColors" Target="../diagrams/colors20.xml"/><Relationship Id="rId7" Type="http://schemas.microsoft.com/office/2007/relationships/diagramDrawing" Target="../diagrams/drawing20.xml"/><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 Id="rId3" Type="http://schemas.openxmlformats.org/officeDocument/2006/relationships/image" Target="../media/image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1.xml"/><Relationship Id="rId3" Type="http://schemas.openxmlformats.org/officeDocument/2006/relationships/hyperlink" Target="mailto:insurance@rotary.org"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81000" y="3429000"/>
            <a:ext cx="9753600" cy="1257300"/>
          </a:xfrm>
          <a:prstGeom prst="rect">
            <a:avLst/>
          </a:prstGeom>
          <a:solidFill>
            <a:schemeClr val="accent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ヒラギノ角ゴ Pro W3" charset="-128"/>
              </a:defRPr>
            </a:lvl1pPr>
            <a:lvl2pPr marL="742950" indent="-285750" eaLnBrk="0" hangingPunct="0">
              <a:defRPr sz="2400">
                <a:solidFill>
                  <a:schemeClr val="tx1"/>
                </a:solidFill>
                <a:latin typeface="Arial" pitchFamily="34" charset="0"/>
                <a:ea typeface="ヒラギノ角ゴ Pro W3" charset="-128"/>
              </a:defRPr>
            </a:lvl2pPr>
            <a:lvl3pPr marL="1143000" indent="-228600" eaLnBrk="0" hangingPunct="0">
              <a:defRPr sz="2400">
                <a:solidFill>
                  <a:schemeClr val="tx1"/>
                </a:solidFill>
                <a:latin typeface="Arial" pitchFamily="34" charset="0"/>
                <a:ea typeface="ヒラギノ角ゴ Pro W3" charset="-128"/>
              </a:defRPr>
            </a:lvl3pPr>
            <a:lvl4pPr marL="1600200" indent="-228600" eaLnBrk="0" hangingPunct="0">
              <a:defRPr sz="2400">
                <a:solidFill>
                  <a:schemeClr val="tx1"/>
                </a:solidFill>
                <a:latin typeface="Arial" pitchFamily="34" charset="0"/>
                <a:ea typeface="ヒラギノ角ゴ Pro W3" charset="-128"/>
              </a:defRPr>
            </a:lvl4pPr>
            <a:lvl5pPr marL="2057400" indent="-228600" eaLnBrk="0" hangingPunct="0">
              <a:defRPr sz="2400">
                <a:solidFill>
                  <a:schemeClr val="tx1"/>
                </a:solidFill>
                <a:latin typeface="Arial" pitchFamily="34" charset="0"/>
                <a:ea typeface="ヒラギノ角ゴ Pro W3"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a:endParaRPr lang="en-US" altLang="en-US" dirty="0">
              <a:solidFill>
                <a:srgbClr val="FFFFFF"/>
              </a:solidFill>
              <a:latin typeface="Calibri" pitchFamily="34" charset="0"/>
            </a:endParaRPr>
          </a:p>
        </p:txBody>
      </p:sp>
      <p:sp>
        <p:nvSpPr>
          <p:cNvPr id="17411" name="Rectangle 10"/>
          <p:cNvSpPr txBox="1">
            <a:spLocks noChangeArrowheads="1"/>
          </p:cNvSpPr>
          <p:nvPr/>
        </p:nvSpPr>
        <p:spPr bwMode="auto">
          <a:xfrm>
            <a:off x="457200" y="3505200"/>
            <a:ext cx="8610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defRPr sz="2400">
                <a:solidFill>
                  <a:schemeClr val="tx1"/>
                </a:solidFill>
                <a:latin typeface="Arial" pitchFamily="34" charset="0"/>
                <a:ea typeface="ヒラギノ角ゴ Pro W3" charset="-128"/>
              </a:defRPr>
            </a:lvl1pPr>
            <a:lvl2pPr marL="742950" indent="-285750" defTabSz="457200" eaLnBrk="0" hangingPunct="0">
              <a:defRPr sz="2400">
                <a:solidFill>
                  <a:schemeClr val="tx1"/>
                </a:solidFill>
                <a:latin typeface="Arial" pitchFamily="34" charset="0"/>
                <a:ea typeface="ヒラギノ角ゴ Pro W3" charset="-128"/>
              </a:defRPr>
            </a:lvl2pPr>
            <a:lvl3pPr marL="1143000" indent="-228600" defTabSz="457200" eaLnBrk="0" hangingPunct="0">
              <a:defRPr sz="2400">
                <a:solidFill>
                  <a:schemeClr val="tx1"/>
                </a:solidFill>
                <a:latin typeface="Arial" pitchFamily="34" charset="0"/>
                <a:ea typeface="ヒラギノ角ゴ Pro W3" charset="-128"/>
              </a:defRPr>
            </a:lvl3pPr>
            <a:lvl4pPr marL="1600200" indent="-228600" defTabSz="457200" eaLnBrk="0" hangingPunct="0">
              <a:defRPr sz="2400">
                <a:solidFill>
                  <a:schemeClr val="tx1"/>
                </a:solidFill>
                <a:latin typeface="Arial" pitchFamily="34" charset="0"/>
                <a:ea typeface="ヒラギノ角ゴ Pro W3" charset="-128"/>
              </a:defRPr>
            </a:lvl4pPr>
            <a:lvl5pPr marL="2057400" indent="-228600" defTabSz="457200" eaLnBrk="0" hangingPunct="0">
              <a:defRPr sz="2400">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ヒラギノ角ゴ Pro W3" charset="-128"/>
              </a:defRPr>
            </a:lvl9pPr>
          </a:lstStyle>
          <a:p>
            <a:pPr algn="ctr" eaLnBrk="1" hangingPunct="1">
              <a:spcAft>
                <a:spcPts val="2400"/>
              </a:spcAft>
            </a:pPr>
            <a:r>
              <a:rPr lang="en-US" altLang="en-US" sz="3600" dirty="0" smtClean="0">
                <a:solidFill>
                  <a:schemeClr val="bg1"/>
                </a:solidFill>
                <a:latin typeface="Arial Narrow Bold" charset="0"/>
              </a:rPr>
              <a:t>U.S. CLUB AND DISTRICT LIABILITY INSURANCE PROGRAM</a:t>
            </a:r>
          </a:p>
          <a:p>
            <a:pPr eaLnBrk="1" hangingPunct="1"/>
            <a:endParaRPr lang="en-US" altLang="en-US" sz="20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539898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Arial Narrow" panose="020B0606020202030204" pitchFamily="34" charset="0"/>
              </a:rPr>
              <a:t>D&amp;O / EPL </a:t>
            </a:r>
            <a:endParaRPr lang="en-US" altLang="en-US" dirty="0" smtClean="0">
              <a:latin typeface="Arial Narrow" panose="020B0606020202030204" pitchFamily="34" charset="0"/>
            </a:endParaRPr>
          </a:p>
        </p:txBody>
      </p:sp>
      <p:graphicFrame>
        <p:nvGraphicFramePr>
          <p:cNvPr id="3" name="Diagram 2"/>
          <p:cNvGraphicFramePr/>
          <p:nvPr>
            <p:extLst>
              <p:ext uri="{D42A27DB-BD31-4B8C-83A1-F6EECF244321}">
                <p14:modId xmlns:p14="http://schemas.microsoft.com/office/powerpoint/2010/main" val="3246159859"/>
              </p:ext>
            </p:extLst>
          </p:nvPr>
        </p:nvGraphicFramePr>
        <p:xfrm>
          <a:off x="457200" y="1066800"/>
          <a:ext cx="8153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752600" y="6248400"/>
            <a:ext cx="6400800" cy="4572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400" dirty="0" smtClean="0">
                <a:latin typeface="Arial" panose="020B0604020202020204" pitchFamily="34" charset="0"/>
                <a:cs typeface="Arial" panose="020B0604020202020204" pitchFamily="34" charset="0"/>
              </a:rPr>
              <a:t>But only with respect to their liability for acts within the course and scope of their duties on behalf of an insured Rotary entity.</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358648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COVERAGE TERRITORY</a:t>
            </a:r>
          </a:p>
        </p:txBody>
      </p:sp>
      <p:graphicFrame>
        <p:nvGraphicFramePr>
          <p:cNvPr id="3" name="Diagram 2"/>
          <p:cNvGraphicFramePr/>
          <p:nvPr>
            <p:extLst>
              <p:ext uri="{D42A27DB-BD31-4B8C-83A1-F6EECF244321}">
                <p14:modId xmlns:p14="http://schemas.microsoft.com/office/powerpoint/2010/main" val="3265822400"/>
              </p:ext>
            </p:extLst>
          </p:nvPr>
        </p:nvGraphicFramePr>
        <p:xfrm>
          <a:off x="1066800" y="1295400"/>
          <a:ext cx="70866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068660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COVERAGES NOT PROVIDED</a:t>
            </a:r>
          </a:p>
        </p:txBody>
      </p:sp>
      <p:grpSp>
        <p:nvGrpSpPr>
          <p:cNvPr id="4" name="Group 3"/>
          <p:cNvGrpSpPr/>
          <p:nvPr/>
        </p:nvGrpSpPr>
        <p:grpSpPr>
          <a:xfrm>
            <a:off x="184608" y="1524000"/>
            <a:ext cx="7130592" cy="5080000"/>
            <a:chOff x="-228600" y="2082800"/>
            <a:chExt cx="6629400" cy="4546600"/>
          </a:xfrm>
        </p:grpSpPr>
        <p:graphicFrame>
          <p:nvGraphicFramePr>
            <p:cNvPr id="3" name="Diagram 2"/>
            <p:cNvGraphicFramePr/>
            <p:nvPr>
              <p:extLst>
                <p:ext uri="{D42A27DB-BD31-4B8C-83A1-F6EECF244321}">
                  <p14:modId xmlns:p14="http://schemas.microsoft.com/office/powerpoint/2010/main" val="2489309325"/>
                </p:ext>
              </p:extLst>
            </p:nvPr>
          </p:nvGraphicFramePr>
          <p:xfrm>
            <a:off x="-228600" y="2082800"/>
            <a:ext cx="6629400"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1" name="Group 10"/>
            <p:cNvGrpSpPr/>
            <p:nvPr/>
          </p:nvGrpSpPr>
          <p:grpSpPr>
            <a:xfrm>
              <a:off x="308208" y="4265168"/>
              <a:ext cx="1113963" cy="1280417"/>
              <a:chOff x="1784333" y="-17015"/>
              <a:chExt cx="1113963" cy="1280417"/>
            </a:xfrm>
          </p:grpSpPr>
          <p:sp>
            <p:nvSpPr>
              <p:cNvPr id="12" name="Hexagon 11"/>
              <p:cNvSpPr/>
              <p:nvPr/>
            </p:nvSpPr>
            <p:spPr>
              <a:xfrm rot="5400000">
                <a:off x="1701106" y="66212"/>
                <a:ext cx="1280417" cy="1113963"/>
              </a:xfrm>
              <a:prstGeom prst="hexagon">
                <a:avLst>
                  <a:gd name="adj" fmla="val 25000"/>
                  <a:gd name="vf" fmla="val 115470"/>
                </a:avLst>
              </a:prstGeom>
              <a:scene3d>
                <a:camera prst="orthographicFront"/>
                <a:lightRig rig="threePt" dir="t"/>
              </a:scene3d>
              <a:sp3d>
                <a:bevelT/>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Hexagon 4"/>
              <p:cNvSpPr txBox="1"/>
              <p:nvPr/>
            </p:nvSpPr>
            <p:spPr>
              <a:xfrm>
                <a:off x="1957926" y="187582"/>
                <a:ext cx="766777" cy="8813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kern="1200" dirty="0" smtClean="0">
                    <a:latin typeface="Arial Narrow" panose="020B0606020202030204" pitchFamily="34" charset="0"/>
                  </a:rPr>
                  <a:t>Health</a:t>
                </a:r>
                <a:endParaRPr lang="en-US" sz="2000" kern="1200" dirty="0" smtClean="0">
                  <a:latin typeface="Arial Narrow" panose="020B0606020202030204" pitchFamily="34" charset="0"/>
                </a:endParaRPr>
              </a:p>
            </p:txBody>
          </p:sp>
        </p:grpSp>
      </p:grpSp>
      <p:sp>
        <p:nvSpPr>
          <p:cNvPr id="5" name="TextBox 4"/>
          <p:cNvSpPr txBox="1"/>
          <p:nvPr/>
        </p:nvSpPr>
        <p:spPr>
          <a:xfrm>
            <a:off x="5763610" y="2023408"/>
            <a:ext cx="2819400" cy="1938992"/>
          </a:xfrm>
          <a:prstGeom prst="rect">
            <a:avLst/>
          </a:prstGeom>
          <a:noFill/>
        </p:spPr>
        <p:txBody>
          <a:bodyPr wrap="square" rtlCol="0">
            <a:spAutoFit/>
          </a:bodyPr>
          <a:lstStyle/>
          <a:p>
            <a:pPr algn="ctr"/>
            <a:r>
              <a:rPr lang="en-US" sz="2000" b="1" i="1" dirty="0" smtClean="0">
                <a:solidFill>
                  <a:schemeClr val="tx2"/>
                </a:solidFill>
                <a:latin typeface="Arial Narrow" panose="020B0606020202030204" pitchFamily="34" charset="0"/>
              </a:rPr>
              <a:t>You should consult with an insurance agent/broker, if your clubs/district has unique exposures, owns property, etc. </a:t>
            </a:r>
            <a:endParaRPr lang="en-US" sz="2000" b="1" i="1" dirty="0">
              <a:solidFill>
                <a:schemeClr val="tx2"/>
              </a:solidFill>
              <a:latin typeface="Arial Narrow" panose="020B0606020202030204" pitchFamily="34" charset="0"/>
            </a:endParaRPr>
          </a:p>
        </p:txBody>
      </p:sp>
    </p:spTree>
    <p:extLst>
      <p:ext uri="{BB962C8B-B14F-4D97-AF65-F5344CB8AC3E}">
        <p14:creationId xmlns:p14="http://schemas.microsoft.com/office/powerpoint/2010/main" val="287927372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EXCLUSIONS</a:t>
            </a:r>
          </a:p>
        </p:txBody>
      </p:sp>
    </p:spTree>
    <p:extLst>
      <p:ext uri="{BB962C8B-B14F-4D97-AF65-F5344CB8AC3E}">
        <p14:creationId xmlns:p14="http://schemas.microsoft.com/office/powerpoint/2010/main" val="456579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GL Exclusions</a:t>
            </a:r>
          </a:p>
        </p:txBody>
      </p:sp>
      <p:sp>
        <p:nvSpPr>
          <p:cNvPr id="23555" name="Content Placeholder 2"/>
          <p:cNvSpPr>
            <a:spLocks noGrp="1"/>
          </p:cNvSpPr>
          <p:nvPr>
            <p:ph idx="1"/>
          </p:nvPr>
        </p:nvSpPr>
        <p:spPr bwMode="auto">
          <a:xfrm>
            <a:off x="457200" y="1143000"/>
            <a:ext cx="8305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indent="0" eaLnBrk="1" hangingPunct="1">
              <a:buFont typeface="Arial" panose="020B0604020202020204" pitchFamily="34" charset="0"/>
              <a:buNone/>
            </a:pPr>
            <a:r>
              <a:rPr lang="en-US" altLang="en-US" sz="2400" b="1" dirty="0" smtClean="0">
                <a:solidFill>
                  <a:schemeClr val="accent1"/>
                </a:solidFill>
                <a:latin typeface="Arial Narrow" panose="020B0606020202030204" pitchFamily="34" charset="0"/>
              </a:rPr>
              <a:t>Coverage is negligence based; if the Rotary Club was not negligent, the policy does not respond. </a:t>
            </a:r>
            <a:endParaRPr lang="en-US" altLang="en-US" sz="2000" dirty="0" smtClean="0">
              <a:latin typeface="Arial Narrow" panose="020B0606020202030204" pitchFamily="34" charset="0"/>
            </a:endParaRPr>
          </a:p>
        </p:txBody>
      </p:sp>
      <p:graphicFrame>
        <p:nvGraphicFramePr>
          <p:cNvPr id="2" name="Diagram 1"/>
          <p:cNvGraphicFramePr/>
          <p:nvPr>
            <p:extLst>
              <p:ext uri="{D42A27DB-BD31-4B8C-83A1-F6EECF244321}">
                <p14:modId xmlns:p14="http://schemas.microsoft.com/office/powerpoint/2010/main" val="2899296986"/>
              </p:ext>
            </p:extLst>
          </p:nvPr>
        </p:nvGraphicFramePr>
        <p:xfrm>
          <a:off x="1562100" y="2057400"/>
          <a:ext cx="6096000" cy="4495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9394215"/>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GL EXCLUSIONS</a:t>
            </a:r>
          </a:p>
        </p:txBody>
      </p:sp>
      <p:graphicFrame>
        <p:nvGraphicFramePr>
          <p:cNvPr id="2" name="Diagram 1"/>
          <p:cNvGraphicFramePr/>
          <p:nvPr>
            <p:extLst>
              <p:ext uri="{D42A27DB-BD31-4B8C-83A1-F6EECF244321}">
                <p14:modId xmlns:p14="http://schemas.microsoft.com/office/powerpoint/2010/main" val="1451545113"/>
              </p:ext>
            </p:extLst>
          </p:nvPr>
        </p:nvGraphicFramePr>
        <p:xfrm>
          <a:off x="1143000" y="1371600"/>
          <a:ext cx="6934200"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8051932"/>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3810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LARGE EVENTS</a:t>
            </a:r>
          </a:p>
        </p:txBody>
      </p:sp>
      <p:sp>
        <p:nvSpPr>
          <p:cNvPr id="3" name="Content Placeholder 2"/>
          <p:cNvSpPr>
            <a:spLocks noGrp="1"/>
          </p:cNvSpPr>
          <p:nvPr>
            <p:ph idx="1"/>
          </p:nvPr>
        </p:nvSpPr>
        <p:spPr>
          <a:xfrm>
            <a:off x="457200" y="1219201"/>
            <a:ext cx="8229600" cy="1066800"/>
          </a:xfrm>
        </p:spPr>
        <p:txBody>
          <a:bodyPr/>
          <a:lstStyle/>
          <a:p>
            <a:pPr marL="0" indent="0">
              <a:buNone/>
            </a:pPr>
            <a:r>
              <a:rPr lang="en-US" altLang="en-US" sz="2800" b="1" dirty="0" smtClean="0">
                <a:solidFill>
                  <a:schemeClr val="accent1"/>
                </a:solidFill>
                <a:latin typeface="Arial Narrow" panose="020B0606020202030204" pitchFamily="34" charset="0"/>
              </a:rPr>
              <a:t>For Club / District events over 25k in attendance </a:t>
            </a:r>
            <a:endParaRPr lang="en-US" sz="2800" dirty="0">
              <a:latin typeface="Arial Narrow" panose="020B0606020202030204" pitchFamily="34" charset="0"/>
            </a:endParaRPr>
          </a:p>
        </p:txBody>
      </p:sp>
      <p:graphicFrame>
        <p:nvGraphicFramePr>
          <p:cNvPr id="5" name="Diagram 4"/>
          <p:cNvGraphicFramePr/>
          <p:nvPr>
            <p:extLst>
              <p:ext uri="{D42A27DB-BD31-4B8C-83A1-F6EECF244321}">
                <p14:modId xmlns:p14="http://schemas.microsoft.com/office/powerpoint/2010/main" val="1539050260"/>
              </p:ext>
            </p:extLst>
          </p:nvPr>
        </p:nvGraphicFramePr>
        <p:xfrm>
          <a:off x="762000" y="1752600"/>
          <a:ext cx="7239000" cy="4724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2011175"/>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GENERAL LIABILITY – IMPORTANT!</a:t>
            </a:r>
          </a:p>
        </p:txBody>
      </p:sp>
      <p:graphicFrame>
        <p:nvGraphicFramePr>
          <p:cNvPr id="3" name="Diagram 2"/>
          <p:cNvGraphicFramePr/>
          <p:nvPr>
            <p:extLst>
              <p:ext uri="{D42A27DB-BD31-4B8C-83A1-F6EECF244321}">
                <p14:modId xmlns:p14="http://schemas.microsoft.com/office/powerpoint/2010/main" val="3488380876"/>
              </p:ext>
            </p:extLst>
          </p:nvPr>
        </p:nvGraphicFramePr>
        <p:xfrm>
          <a:off x="1066800" y="1447800"/>
          <a:ext cx="71628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8862730"/>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458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COVERAGE FOR ADDITIONAL PREMIUM??</a:t>
            </a:r>
          </a:p>
        </p:txBody>
      </p:sp>
      <p:sp>
        <p:nvSpPr>
          <p:cNvPr id="2" name="TextBox 1"/>
          <p:cNvSpPr txBox="1"/>
          <p:nvPr/>
        </p:nvSpPr>
        <p:spPr>
          <a:xfrm>
            <a:off x="1387525" y="5329070"/>
            <a:ext cx="6292748" cy="830997"/>
          </a:xfrm>
          <a:prstGeom prst="rect">
            <a:avLst/>
          </a:prstGeom>
          <a:noFill/>
        </p:spPr>
        <p:txBody>
          <a:bodyPr wrap="none" rtlCol="0">
            <a:spAutoFit/>
          </a:bodyPr>
          <a:lstStyle/>
          <a:p>
            <a:pPr algn="ctr"/>
            <a:r>
              <a:rPr lang="en-US" dirty="0" smtClean="0">
                <a:solidFill>
                  <a:schemeClr val="tx2"/>
                </a:solidFill>
                <a:latin typeface="Arial Narrow" panose="020B0606020202030204" pitchFamily="34" charset="0"/>
              </a:rPr>
              <a:t>Contact your local insurance agent/broker, if your club </a:t>
            </a:r>
          </a:p>
          <a:p>
            <a:pPr algn="ctr"/>
            <a:r>
              <a:rPr lang="en-US" dirty="0">
                <a:solidFill>
                  <a:schemeClr val="tx2"/>
                </a:solidFill>
                <a:latin typeface="Arial Narrow" panose="020B0606020202030204" pitchFamily="34" charset="0"/>
              </a:rPr>
              <a:t>n</a:t>
            </a:r>
            <a:r>
              <a:rPr lang="en-US" dirty="0" smtClean="0">
                <a:solidFill>
                  <a:schemeClr val="tx2"/>
                </a:solidFill>
                <a:latin typeface="Arial Narrow" panose="020B0606020202030204" pitchFamily="34" charset="0"/>
              </a:rPr>
              <a:t>eeds additional insurance</a:t>
            </a:r>
          </a:p>
        </p:txBody>
      </p:sp>
      <p:sp>
        <p:nvSpPr>
          <p:cNvPr id="4" name="Rounded Rectangle 3"/>
          <p:cNvSpPr/>
          <p:nvPr/>
        </p:nvSpPr>
        <p:spPr>
          <a:xfrm>
            <a:off x="539777" y="5245667"/>
            <a:ext cx="7994623" cy="9144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3124201" y="1267559"/>
            <a:ext cx="2819400" cy="52245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520127" y="1267559"/>
            <a:ext cx="2027543" cy="523220"/>
          </a:xfrm>
          <a:prstGeom prst="rect">
            <a:avLst/>
          </a:prstGeom>
          <a:noFill/>
        </p:spPr>
        <p:txBody>
          <a:bodyPr wrap="none" rtlCol="0">
            <a:spAutoFit/>
          </a:bodyPr>
          <a:lstStyle/>
          <a:p>
            <a:r>
              <a:rPr lang="en-US" sz="2800" b="1" dirty="0" smtClean="0">
                <a:solidFill>
                  <a:schemeClr val="tx2"/>
                </a:solidFill>
                <a:effectLst>
                  <a:outerShdw blurRad="38100" dist="38100" dir="2700000" algn="tl">
                    <a:srgbClr val="000000">
                      <a:alpha val="43137"/>
                    </a:srgbClr>
                  </a:outerShdw>
                </a:effectLst>
                <a:latin typeface="Arial Narrow" panose="020B0606020202030204" pitchFamily="34" charset="0"/>
              </a:rPr>
              <a:t>Not Available</a:t>
            </a:r>
            <a:endParaRPr lang="en-US" sz="2800" b="1" dirty="0">
              <a:solidFill>
                <a:schemeClr val="tx2"/>
              </a:solidFill>
              <a:effectLst>
                <a:outerShdw blurRad="38100" dist="38100" dir="2700000" algn="tl">
                  <a:srgbClr val="000000">
                    <a:alpha val="43137"/>
                  </a:srgbClr>
                </a:outerShdw>
              </a:effectLst>
              <a:latin typeface="Arial Narrow" panose="020B0606020202030204" pitchFamily="34" charset="0"/>
            </a:endParaRPr>
          </a:p>
        </p:txBody>
      </p:sp>
      <p:graphicFrame>
        <p:nvGraphicFramePr>
          <p:cNvPr id="3" name="Diagram 2"/>
          <p:cNvGraphicFramePr/>
          <p:nvPr>
            <p:extLst>
              <p:ext uri="{D42A27DB-BD31-4B8C-83A1-F6EECF244321}">
                <p14:modId xmlns:p14="http://schemas.microsoft.com/office/powerpoint/2010/main" val="856810922"/>
              </p:ext>
            </p:extLst>
          </p:nvPr>
        </p:nvGraphicFramePr>
        <p:xfrm>
          <a:off x="533400" y="1600200"/>
          <a:ext cx="80010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6030882"/>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CLAIMS</a:t>
            </a:r>
          </a:p>
        </p:txBody>
      </p:sp>
    </p:spTree>
    <p:extLst>
      <p:ext uri="{BB962C8B-B14F-4D97-AF65-F5344CB8AC3E}">
        <p14:creationId xmlns:p14="http://schemas.microsoft.com/office/powerpoint/2010/main" val="2840701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OVERVIEW</a:t>
            </a:r>
          </a:p>
        </p:txBody>
      </p:sp>
      <p:graphicFrame>
        <p:nvGraphicFramePr>
          <p:cNvPr id="3" name="Diagram 2"/>
          <p:cNvGraphicFramePr/>
          <p:nvPr>
            <p:extLst>
              <p:ext uri="{D42A27DB-BD31-4B8C-83A1-F6EECF244321}">
                <p14:modId xmlns:p14="http://schemas.microsoft.com/office/powerpoint/2010/main" val="1738903817"/>
              </p:ext>
            </p:extLst>
          </p:nvPr>
        </p:nvGraphicFramePr>
        <p:xfrm>
          <a:off x="457200" y="1397000"/>
          <a:ext cx="82296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382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WHY DOES IT MATTER WHO PAYS FOR CLAIMS?</a:t>
            </a:r>
          </a:p>
        </p:txBody>
      </p:sp>
      <p:graphicFrame>
        <p:nvGraphicFramePr>
          <p:cNvPr id="6" name="Diagram 5"/>
          <p:cNvGraphicFramePr/>
          <p:nvPr>
            <p:extLst>
              <p:ext uri="{D42A27DB-BD31-4B8C-83A1-F6EECF244321}">
                <p14:modId xmlns:p14="http://schemas.microsoft.com/office/powerpoint/2010/main" val="3720282242"/>
              </p:ext>
            </p:extLst>
          </p:nvPr>
        </p:nvGraphicFramePr>
        <p:xfrm>
          <a:off x="762000" y="1143000"/>
          <a:ext cx="7772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7033308"/>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305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WHAT ARE TYPICAL GENERAL LIABILITY CLAIMS?</a:t>
            </a:r>
          </a:p>
        </p:txBody>
      </p:sp>
      <p:graphicFrame>
        <p:nvGraphicFramePr>
          <p:cNvPr id="3" name="Diagram 2"/>
          <p:cNvGraphicFramePr/>
          <p:nvPr>
            <p:extLst>
              <p:ext uri="{D42A27DB-BD31-4B8C-83A1-F6EECF244321}">
                <p14:modId xmlns:p14="http://schemas.microsoft.com/office/powerpoint/2010/main" val="2670545256"/>
              </p:ext>
            </p:extLst>
          </p:nvPr>
        </p:nvGraphicFramePr>
        <p:xfrm>
          <a:off x="304800" y="1219200"/>
          <a:ext cx="84582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785583" y="5257800"/>
            <a:ext cx="7994623" cy="9144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endParaRPr lang="en-US" dirty="0" smtClean="0">
              <a:solidFill>
                <a:schemeClr val="tx2"/>
              </a:solidFill>
              <a:latin typeface="Arial Narrow" panose="020B0606020202030204" pitchFamily="34" charset="0"/>
            </a:endParaRPr>
          </a:p>
          <a:p>
            <a:r>
              <a:rPr lang="en-US" i="1" dirty="0" smtClean="0">
                <a:solidFill>
                  <a:schemeClr val="tx2"/>
                </a:solidFill>
                <a:latin typeface="Arial Narrow" panose="020B0606020202030204" pitchFamily="34" charset="0"/>
              </a:rPr>
              <a:t>Always </a:t>
            </a:r>
            <a:r>
              <a:rPr lang="en-US" i="1" dirty="0">
                <a:solidFill>
                  <a:schemeClr val="tx2"/>
                </a:solidFill>
                <a:latin typeface="Arial Narrow" panose="020B0606020202030204" pitchFamily="34" charset="0"/>
              </a:rPr>
              <a:t>inspect </a:t>
            </a:r>
            <a:r>
              <a:rPr lang="en-US" i="1" dirty="0" smtClean="0">
                <a:solidFill>
                  <a:schemeClr val="tx2"/>
                </a:solidFill>
                <a:latin typeface="Arial Narrow" panose="020B0606020202030204" pitchFamily="34" charset="0"/>
              </a:rPr>
              <a:t>your </a:t>
            </a:r>
            <a:r>
              <a:rPr lang="en-US" i="1" dirty="0">
                <a:solidFill>
                  <a:schemeClr val="tx2"/>
                </a:solidFill>
                <a:latin typeface="Arial Narrow" panose="020B0606020202030204" pitchFamily="34" charset="0"/>
              </a:rPr>
              <a:t>event </a:t>
            </a:r>
            <a:r>
              <a:rPr lang="en-US" i="1" dirty="0" smtClean="0">
                <a:solidFill>
                  <a:schemeClr val="tx2"/>
                </a:solidFill>
                <a:latin typeface="Arial Narrow" panose="020B0606020202030204" pitchFamily="34" charset="0"/>
              </a:rPr>
              <a:t>grounds/venue before attendees arrive and check for any tripping and slipping hazards</a:t>
            </a:r>
            <a:endParaRPr lang="en-US" i="1" dirty="0">
              <a:solidFill>
                <a:schemeClr val="tx2"/>
              </a:solidFill>
              <a:latin typeface="Arial Narrow" panose="020B0606020202030204" pitchFamily="34" charset="0"/>
            </a:endParaRPr>
          </a:p>
          <a:p>
            <a:pPr algn="ctr"/>
            <a:endParaRPr lang="en-US" dirty="0"/>
          </a:p>
        </p:txBody>
      </p:sp>
    </p:spTree>
    <p:extLst>
      <p:ext uri="{BB962C8B-B14F-4D97-AF65-F5344CB8AC3E}">
        <p14:creationId xmlns:p14="http://schemas.microsoft.com/office/powerpoint/2010/main" val="398998854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305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anose="020B0606020202030204" pitchFamily="34" charset="0"/>
              </a:rPr>
              <a:t>CLAIM SCENARIO</a:t>
            </a:r>
          </a:p>
        </p:txBody>
      </p:sp>
      <p:sp>
        <p:nvSpPr>
          <p:cNvPr id="9" name="Rectangle 8"/>
          <p:cNvSpPr/>
          <p:nvPr/>
        </p:nvSpPr>
        <p:spPr>
          <a:xfrm>
            <a:off x="609600" y="1219200"/>
            <a:ext cx="8153400" cy="2862322"/>
          </a:xfrm>
          <a:prstGeom prst="rect">
            <a:avLst/>
          </a:prstGeom>
        </p:spPr>
        <p:txBody>
          <a:bodyPr wrap="square">
            <a:spAutoFit/>
          </a:bodyPr>
          <a:lstStyle/>
          <a:p>
            <a:r>
              <a:rPr lang="en-US" altLang="en-US" sz="2000" b="1" dirty="0" smtClean="0">
                <a:solidFill>
                  <a:schemeClr val="accent1"/>
                </a:solidFill>
                <a:latin typeface="Arial Narrow" panose="020B0606020202030204" pitchFamily="34" charset="0"/>
                <a:cs typeface="Arial" panose="020B0604020202020204" pitchFamily="34" charset="0"/>
              </a:rPr>
              <a:t>A local Rotary Club (1</a:t>
            </a:r>
            <a:r>
              <a:rPr lang="en-US" altLang="en-US" sz="2000" b="1" baseline="30000" dirty="0" smtClean="0">
                <a:solidFill>
                  <a:schemeClr val="accent1"/>
                </a:solidFill>
                <a:latin typeface="Arial Narrow" panose="020B0606020202030204" pitchFamily="34" charset="0"/>
                <a:cs typeface="Arial" panose="020B0604020202020204" pitchFamily="34" charset="0"/>
              </a:rPr>
              <a:t>st</a:t>
            </a:r>
            <a:r>
              <a:rPr lang="en-US" altLang="en-US" sz="2000" b="1" dirty="0" smtClean="0">
                <a:solidFill>
                  <a:schemeClr val="accent1"/>
                </a:solidFill>
                <a:latin typeface="Arial Narrow" panose="020B0606020202030204" pitchFamily="34" charset="0"/>
                <a:cs typeface="Arial" panose="020B0604020202020204" pitchFamily="34" charset="0"/>
              </a:rPr>
              <a:t> party) puts on a Strawberry Festival in a City Park and charges a Funnel Cake maker (Vendor) a booth fee to sell funnel cakes. </a:t>
            </a:r>
          </a:p>
          <a:p>
            <a:r>
              <a:rPr lang="en-US" altLang="en-US" sz="2000" b="1" dirty="0" smtClean="0">
                <a:solidFill>
                  <a:schemeClr val="accent1"/>
                </a:solidFill>
                <a:latin typeface="Arial Narrow" panose="020B0606020202030204" pitchFamily="34" charset="0"/>
                <a:cs typeface="Arial" panose="020B0604020202020204" pitchFamily="34" charset="0"/>
              </a:rPr>
              <a:t/>
            </a:r>
            <a:br>
              <a:rPr lang="en-US" altLang="en-US" sz="2000" b="1" dirty="0" smtClean="0">
                <a:solidFill>
                  <a:schemeClr val="accent1"/>
                </a:solidFill>
                <a:latin typeface="Arial Narrow" panose="020B0606020202030204" pitchFamily="34" charset="0"/>
                <a:cs typeface="Arial" panose="020B0604020202020204" pitchFamily="34" charset="0"/>
              </a:rPr>
            </a:br>
            <a:r>
              <a:rPr lang="en-US" altLang="en-US" sz="2000" b="1" dirty="0" smtClean="0">
                <a:solidFill>
                  <a:schemeClr val="accent1"/>
                </a:solidFill>
                <a:latin typeface="Arial Narrow" panose="020B0606020202030204" pitchFamily="34" charset="0"/>
                <a:cs typeface="Arial" panose="020B0604020202020204" pitchFamily="34" charset="0"/>
              </a:rPr>
              <a:t>A fair attendee (3</a:t>
            </a:r>
            <a:r>
              <a:rPr lang="en-US" altLang="en-US" sz="2000" b="1" baseline="30000" dirty="0" smtClean="0">
                <a:solidFill>
                  <a:schemeClr val="accent1"/>
                </a:solidFill>
                <a:latin typeface="Arial Narrow" panose="020B0606020202030204" pitchFamily="34" charset="0"/>
                <a:cs typeface="Arial" panose="020B0604020202020204" pitchFamily="34" charset="0"/>
              </a:rPr>
              <a:t>rd</a:t>
            </a:r>
            <a:r>
              <a:rPr lang="en-US" altLang="en-US" sz="2000" b="1" dirty="0" smtClean="0">
                <a:solidFill>
                  <a:schemeClr val="accent1"/>
                </a:solidFill>
                <a:latin typeface="Arial Narrow" panose="020B0606020202030204" pitchFamily="34" charset="0"/>
                <a:cs typeface="Arial" panose="020B0604020202020204" pitchFamily="34" charset="0"/>
              </a:rPr>
              <a:t> party) trips over the vendor’s electrical cord and hurts her knee resulting in medical bills that someone needs to pay. </a:t>
            </a:r>
          </a:p>
          <a:p>
            <a:pPr algn="ctr"/>
            <a:endParaRPr lang="en-US" altLang="en-US" sz="2000" b="1" dirty="0">
              <a:solidFill>
                <a:schemeClr val="accent1"/>
              </a:solidFill>
              <a:latin typeface="Arial Narrow" panose="020B0606020202030204" pitchFamily="34" charset="0"/>
              <a:cs typeface="Arial" panose="020B0604020202020204" pitchFamily="34" charset="0"/>
            </a:endParaRPr>
          </a:p>
          <a:p>
            <a:pPr algn="ctr"/>
            <a:r>
              <a:rPr lang="en-US" altLang="en-US" sz="2000" b="1" dirty="0" smtClean="0">
                <a:solidFill>
                  <a:schemeClr val="accent1"/>
                </a:solidFill>
                <a:latin typeface="Arial Narrow" panose="020B0606020202030204" pitchFamily="34" charset="0"/>
                <a:cs typeface="Arial" panose="020B0604020202020204" pitchFamily="34" charset="0"/>
              </a:rPr>
              <a:t>WHO IS RESPONSIBLE?</a:t>
            </a:r>
          </a:p>
          <a:p>
            <a:r>
              <a:rPr lang="en-US" altLang="en-US" sz="2000" b="1" dirty="0" smtClean="0">
                <a:solidFill>
                  <a:schemeClr val="accent1"/>
                </a:solidFill>
                <a:latin typeface="Georgia" panose="02040502050405020303" pitchFamily="18" charset="0"/>
              </a:rPr>
              <a:t/>
            </a:r>
            <a:br>
              <a:rPr lang="en-US" altLang="en-US" sz="2000" b="1" dirty="0" smtClean="0">
                <a:solidFill>
                  <a:schemeClr val="accent1"/>
                </a:solidFill>
                <a:latin typeface="Georgia" panose="02040502050405020303" pitchFamily="18" charset="0"/>
              </a:rPr>
            </a:br>
            <a:endParaRPr lang="en-US" sz="2000" dirty="0"/>
          </a:p>
        </p:txBody>
      </p:sp>
      <p:graphicFrame>
        <p:nvGraphicFramePr>
          <p:cNvPr id="6" name="Diagram 5"/>
          <p:cNvGraphicFramePr/>
          <p:nvPr>
            <p:extLst>
              <p:ext uri="{D42A27DB-BD31-4B8C-83A1-F6EECF244321}">
                <p14:modId xmlns:p14="http://schemas.microsoft.com/office/powerpoint/2010/main" val="443713373"/>
              </p:ext>
            </p:extLst>
          </p:nvPr>
        </p:nvGraphicFramePr>
        <p:xfrm>
          <a:off x="1381579" y="3547783"/>
          <a:ext cx="6781800" cy="3040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ight Arrow 1"/>
          <p:cNvSpPr/>
          <p:nvPr/>
        </p:nvSpPr>
        <p:spPr>
          <a:xfrm rot="8120757">
            <a:off x="7719426" y="4163137"/>
            <a:ext cx="1370930" cy="484632"/>
          </a:xfrm>
          <a:prstGeom prst="rightArrow">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229143"/>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305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anose="020B0606020202030204" pitchFamily="34" charset="0"/>
              </a:rPr>
              <a:t>CLAIM SCENARIO – WHO IS RESPONSIBLE &amp; WHY?</a:t>
            </a:r>
          </a:p>
        </p:txBody>
      </p:sp>
      <p:sp>
        <p:nvSpPr>
          <p:cNvPr id="9" name="Rectangle 8"/>
          <p:cNvSpPr/>
          <p:nvPr/>
        </p:nvSpPr>
        <p:spPr>
          <a:xfrm>
            <a:off x="609600" y="1143000"/>
            <a:ext cx="8153400" cy="461665"/>
          </a:xfrm>
          <a:prstGeom prst="rect">
            <a:avLst/>
          </a:prstGeom>
        </p:spPr>
        <p:txBody>
          <a:bodyPr wrap="square">
            <a:spAutoFit/>
          </a:bodyPr>
          <a:lstStyle/>
          <a:p>
            <a:pPr algn="ctr"/>
            <a:r>
              <a:rPr lang="en-US" altLang="en-US" b="1" dirty="0" smtClean="0">
                <a:solidFill>
                  <a:schemeClr val="accent1"/>
                </a:solidFill>
                <a:latin typeface="Arial Narrow" panose="020B0606020202030204" pitchFamily="34" charset="0"/>
              </a:rPr>
              <a:t>Often all parties are named in a lawsuit </a:t>
            </a:r>
          </a:p>
        </p:txBody>
      </p:sp>
      <p:graphicFrame>
        <p:nvGraphicFramePr>
          <p:cNvPr id="6" name="Diagram 5"/>
          <p:cNvGraphicFramePr/>
          <p:nvPr>
            <p:extLst>
              <p:ext uri="{D42A27DB-BD31-4B8C-83A1-F6EECF244321}">
                <p14:modId xmlns:p14="http://schemas.microsoft.com/office/powerpoint/2010/main" val="2058129136"/>
              </p:ext>
            </p:extLst>
          </p:nvPr>
        </p:nvGraphicFramePr>
        <p:xfrm>
          <a:off x="609600" y="1447800"/>
          <a:ext cx="7848600" cy="5029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8183563"/>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3058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000" dirty="0" smtClean="0">
                <a:latin typeface="Arial Narrow" panose="020B0606020202030204" pitchFamily="34" charset="0"/>
              </a:rPr>
              <a:t>CLAIM SCENARIO – WHO IS RESPONSIBLE?</a:t>
            </a:r>
          </a:p>
        </p:txBody>
      </p:sp>
      <p:sp>
        <p:nvSpPr>
          <p:cNvPr id="9" name="Rectangle 8"/>
          <p:cNvSpPr/>
          <p:nvPr/>
        </p:nvSpPr>
        <p:spPr>
          <a:xfrm>
            <a:off x="609600" y="1143000"/>
            <a:ext cx="8153400" cy="461665"/>
          </a:xfrm>
          <a:prstGeom prst="rect">
            <a:avLst/>
          </a:prstGeom>
        </p:spPr>
        <p:txBody>
          <a:bodyPr wrap="square">
            <a:spAutoFit/>
          </a:bodyPr>
          <a:lstStyle/>
          <a:p>
            <a:pPr algn="ctr"/>
            <a:r>
              <a:rPr lang="en-US" altLang="en-US" b="1" dirty="0" smtClean="0">
                <a:solidFill>
                  <a:schemeClr val="accent1"/>
                </a:solidFill>
                <a:cs typeface="Arial" panose="020B0604020202020204" pitchFamily="34" charset="0"/>
              </a:rPr>
              <a:t>Contract Language can be your first line of defense</a:t>
            </a:r>
          </a:p>
        </p:txBody>
      </p:sp>
      <p:graphicFrame>
        <p:nvGraphicFramePr>
          <p:cNvPr id="2" name="Diagram 1"/>
          <p:cNvGraphicFramePr/>
          <p:nvPr>
            <p:extLst>
              <p:ext uri="{D42A27DB-BD31-4B8C-83A1-F6EECF244321}">
                <p14:modId xmlns:p14="http://schemas.microsoft.com/office/powerpoint/2010/main" val="960848733"/>
              </p:ext>
            </p:extLst>
          </p:nvPr>
        </p:nvGraphicFramePr>
        <p:xfrm>
          <a:off x="1562100" y="2799344"/>
          <a:ext cx="6667500" cy="3830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533400" y="1744324"/>
            <a:ext cx="8077200" cy="795935"/>
          </a:xfrm>
          <a:prstGeom prst="round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solidFill>
                  <a:schemeClr val="tx1">
                    <a:lumMod val="50000"/>
                  </a:schemeClr>
                </a:solidFill>
                <a:latin typeface="Arial Narrow" panose="020B0606020202030204" pitchFamily="34" charset="0"/>
              </a:rPr>
              <a:t>The Rotary Club should require a written agreement </a:t>
            </a:r>
            <a:r>
              <a:rPr lang="en-US" sz="2800" dirty="0">
                <a:solidFill>
                  <a:schemeClr val="tx1">
                    <a:lumMod val="50000"/>
                  </a:schemeClr>
                </a:solidFill>
                <a:latin typeface="Arial Narrow" panose="020B0606020202030204" pitchFamily="34" charset="0"/>
              </a:rPr>
              <a:t>from every vendor that</a:t>
            </a:r>
            <a:r>
              <a:rPr lang="en-US" sz="2800" dirty="0" smtClean="0">
                <a:solidFill>
                  <a:schemeClr val="tx1">
                    <a:lumMod val="50000"/>
                  </a:schemeClr>
                </a:solidFill>
                <a:latin typeface="Arial Narrow" panose="020B0606020202030204" pitchFamily="34" charset="0"/>
              </a:rPr>
              <a:t>:</a:t>
            </a:r>
            <a:endParaRPr lang="en-US" sz="2800" dirty="0">
              <a:solidFill>
                <a:schemeClr val="tx1">
                  <a:lumMod val="50000"/>
                </a:schemeClr>
              </a:solidFill>
              <a:latin typeface="Arial Narrow" panose="020B0606020202030204" pitchFamily="34" charset="0"/>
            </a:endParaRPr>
          </a:p>
        </p:txBody>
      </p:sp>
    </p:spTree>
    <p:extLst>
      <p:ext uri="{BB962C8B-B14F-4D97-AF65-F5344CB8AC3E}">
        <p14:creationId xmlns:p14="http://schemas.microsoft.com/office/powerpoint/2010/main" val="110762958"/>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CLAIMS</a:t>
            </a:r>
          </a:p>
        </p:txBody>
      </p:sp>
      <p:sp>
        <p:nvSpPr>
          <p:cNvPr id="4" name="Chevron 3"/>
          <p:cNvSpPr/>
          <p:nvPr/>
        </p:nvSpPr>
        <p:spPr>
          <a:xfrm>
            <a:off x="533400" y="1600200"/>
            <a:ext cx="4038600" cy="1371600"/>
          </a:xfrm>
          <a:prstGeom prst="chevron">
            <a:avLst/>
          </a:prstGeom>
          <a:solidFill>
            <a:schemeClr val="accent3"/>
          </a:solidFill>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schemeClr>
                </a:solidFill>
                <a:latin typeface="Arial Narrow" panose="020B0606020202030204" pitchFamily="34" charset="0"/>
              </a:rPr>
              <a:t>Report to Risk Management as soon as possible</a:t>
            </a:r>
            <a:endParaRPr lang="en-US" dirty="0">
              <a:solidFill>
                <a:schemeClr val="bg1">
                  <a:lumMod val="95000"/>
                </a:schemeClr>
              </a:solidFill>
              <a:latin typeface="Arial Narrow" panose="020B0606020202030204" pitchFamily="34" charset="0"/>
            </a:endParaRPr>
          </a:p>
        </p:txBody>
      </p:sp>
      <p:sp>
        <p:nvSpPr>
          <p:cNvPr id="8" name="Chevron 7"/>
          <p:cNvSpPr/>
          <p:nvPr/>
        </p:nvSpPr>
        <p:spPr>
          <a:xfrm>
            <a:off x="2667000" y="3200400"/>
            <a:ext cx="4038600" cy="1371600"/>
          </a:xfrm>
          <a:prstGeom prst="chevron">
            <a:avLst/>
          </a:prstGeom>
          <a:solidFill>
            <a:srgbClr val="002060"/>
          </a:solidFill>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lumMod val="95000"/>
                  </a:schemeClr>
                </a:solidFill>
                <a:latin typeface="Arial Narrow" panose="020B0606020202030204" pitchFamily="34" charset="0"/>
              </a:rPr>
              <a:t>Obtain &amp; complete a Claim/Incident report form</a:t>
            </a:r>
            <a:endParaRPr lang="en-US" dirty="0">
              <a:solidFill>
                <a:schemeClr val="bg1">
                  <a:lumMod val="95000"/>
                </a:schemeClr>
              </a:solidFill>
              <a:latin typeface="Arial Narrow" panose="020B0606020202030204" pitchFamily="34" charset="0"/>
            </a:endParaRPr>
          </a:p>
        </p:txBody>
      </p:sp>
      <p:sp>
        <p:nvSpPr>
          <p:cNvPr id="9" name="Chevron 8"/>
          <p:cNvSpPr/>
          <p:nvPr/>
        </p:nvSpPr>
        <p:spPr>
          <a:xfrm>
            <a:off x="4495800" y="4800600"/>
            <a:ext cx="4038600" cy="1371600"/>
          </a:xfrm>
          <a:prstGeom prst="chevron">
            <a:avLst/>
          </a:prstGeom>
          <a:solidFill>
            <a:schemeClr val="accent4"/>
          </a:solidFill>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lumMod val="95000"/>
                  </a:schemeClr>
                </a:solidFill>
                <a:latin typeface="Arial Narrow" panose="020B0606020202030204" pitchFamily="34" charset="0"/>
              </a:rPr>
              <a:t>Email to: </a:t>
            </a:r>
            <a:r>
              <a:rPr lang="en-US" sz="2000" dirty="0" smtClean="0">
                <a:solidFill>
                  <a:schemeClr val="bg1">
                    <a:lumMod val="95000"/>
                  </a:schemeClr>
                </a:solidFill>
                <a:latin typeface="Arial Narrow" panose="020B0606020202030204" pitchFamily="34" charset="0"/>
              </a:rPr>
              <a:t>claims@rotary.org</a:t>
            </a:r>
            <a:endParaRPr lang="en-US" sz="2000"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2808260076"/>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RESOURCES</a:t>
            </a:r>
          </a:p>
        </p:txBody>
      </p:sp>
    </p:spTree>
    <p:extLst>
      <p:ext uri="{BB962C8B-B14F-4D97-AF65-F5344CB8AC3E}">
        <p14:creationId xmlns:p14="http://schemas.microsoft.com/office/powerpoint/2010/main" val="414980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RESOURCES</a:t>
            </a:r>
          </a:p>
        </p:txBody>
      </p:sp>
      <p:graphicFrame>
        <p:nvGraphicFramePr>
          <p:cNvPr id="3" name="Diagram 2"/>
          <p:cNvGraphicFramePr/>
          <p:nvPr>
            <p:extLst>
              <p:ext uri="{D42A27DB-BD31-4B8C-83A1-F6EECF244321}">
                <p14:modId xmlns:p14="http://schemas.microsoft.com/office/powerpoint/2010/main" val="2133402349"/>
              </p:ext>
            </p:extLst>
          </p:nvPr>
        </p:nvGraphicFramePr>
        <p:xfrm>
          <a:off x="762000" y="1371600"/>
          <a:ext cx="7772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0928833"/>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INSURANCE PORTAL</a:t>
            </a:r>
          </a:p>
        </p:txBody>
      </p:sp>
      <p:sp>
        <p:nvSpPr>
          <p:cNvPr id="4" name="Rounded Rectangle 3"/>
          <p:cNvSpPr/>
          <p:nvPr/>
        </p:nvSpPr>
        <p:spPr>
          <a:xfrm>
            <a:off x="1351836" y="1263830"/>
            <a:ext cx="6287925" cy="1066800"/>
          </a:xfrm>
          <a:prstGeom prst="roundRect">
            <a:avLst/>
          </a:prstGeom>
          <a:solidFill>
            <a:schemeClr val="accent1">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Arial Narrow" panose="020B0606020202030204" pitchFamily="34" charset="0"/>
              </a:rPr>
              <a:t>www.locktonportal.com/sites/rotary.resources</a:t>
            </a:r>
            <a:endParaRPr lang="en-US" sz="2800" dirty="0">
              <a:latin typeface="Arial Narrow" panose="020B0606020202030204" pitchFamily="34" charset="0"/>
            </a:endParaRPr>
          </a:p>
        </p:txBody>
      </p:sp>
      <p:sp>
        <p:nvSpPr>
          <p:cNvPr id="6" name="Rounded Rectangle 5"/>
          <p:cNvSpPr/>
          <p:nvPr/>
        </p:nvSpPr>
        <p:spPr>
          <a:xfrm>
            <a:off x="2400298" y="2578550"/>
            <a:ext cx="4191000" cy="1371600"/>
          </a:xfrm>
          <a:prstGeom prst="round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342900" eaLnBrk="1" hangingPunct="1">
              <a:buClr>
                <a:srgbClr val="E4AA06"/>
              </a:buClr>
              <a:buSzPct val="75000"/>
              <a:buFont typeface="Wingdings" panose="05000000000000000000" pitchFamily="2" charset="2"/>
              <a:buChar char="v"/>
              <a:defRPr/>
            </a:pPr>
            <a:r>
              <a:rPr lang="en-US" b="1" dirty="0">
                <a:solidFill>
                  <a:schemeClr val="bg1"/>
                </a:solidFill>
                <a:latin typeface="Arial Narrow" panose="020B0606020202030204" pitchFamily="34" charset="0"/>
              </a:rPr>
              <a:t>Username:</a:t>
            </a:r>
            <a:r>
              <a:rPr lang="en-US" dirty="0">
                <a:solidFill>
                  <a:schemeClr val="bg1"/>
                </a:solidFill>
                <a:latin typeface="Arial Narrow" panose="020B0606020202030204" pitchFamily="34" charset="0"/>
              </a:rPr>
              <a:t> Rotarian</a:t>
            </a:r>
          </a:p>
          <a:p>
            <a:pPr marL="800100" lvl="1" indent="-342900" eaLnBrk="1" hangingPunct="1">
              <a:buClr>
                <a:srgbClr val="E4AA06"/>
              </a:buClr>
              <a:buSzPct val="75000"/>
              <a:buFont typeface="Wingdings" panose="05000000000000000000" pitchFamily="2" charset="2"/>
              <a:buChar char="v"/>
              <a:defRPr/>
            </a:pPr>
            <a:r>
              <a:rPr lang="en-US" b="1" dirty="0">
                <a:solidFill>
                  <a:schemeClr val="bg1"/>
                </a:solidFill>
                <a:latin typeface="Arial Narrow" panose="020B0606020202030204" pitchFamily="34" charset="0"/>
              </a:rPr>
              <a:t>Password:</a:t>
            </a:r>
            <a:r>
              <a:rPr lang="en-US" dirty="0">
                <a:solidFill>
                  <a:schemeClr val="bg1"/>
                </a:solidFill>
                <a:latin typeface="Arial Narrow" panose="020B0606020202030204" pitchFamily="34" charset="0"/>
              </a:rPr>
              <a:t> </a:t>
            </a:r>
            <a:r>
              <a:rPr lang="en-US" dirty="0" smtClean="0">
                <a:solidFill>
                  <a:schemeClr val="bg1"/>
                </a:solidFill>
                <a:latin typeface="Arial Narrow" panose="020B0606020202030204" pitchFamily="34" charset="0"/>
              </a:rPr>
              <a:t>Resources#1</a:t>
            </a:r>
            <a:endParaRPr lang="en-US" dirty="0">
              <a:solidFill>
                <a:schemeClr val="bg1"/>
              </a:solidFill>
              <a:latin typeface="Arial Narrow" panose="020B0606020202030204" pitchFamily="34" charset="0"/>
            </a:endParaRPr>
          </a:p>
        </p:txBody>
      </p:sp>
      <p:sp>
        <p:nvSpPr>
          <p:cNvPr id="7" name="Rounded Rectangle 6"/>
          <p:cNvSpPr/>
          <p:nvPr/>
        </p:nvSpPr>
        <p:spPr>
          <a:xfrm>
            <a:off x="2228848" y="4198070"/>
            <a:ext cx="4533900" cy="2286000"/>
          </a:xfrm>
          <a:prstGeom prst="roundRect">
            <a:avLst/>
          </a:prstGeom>
          <a:solidFill>
            <a:schemeClr val="accent4">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eaLnBrk="1" hangingPunct="1">
              <a:buClr>
                <a:srgbClr val="E4AA06"/>
              </a:buClr>
              <a:buSzPct val="75000"/>
              <a:buFont typeface="Wingdings" panose="05000000000000000000" pitchFamily="2" charset="2"/>
              <a:buChar char="v"/>
              <a:defRPr/>
            </a:pPr>
            <a:r>
              <a:rPr lang="en-US" b="1" dirty="0">
                <a:solidFill>
                  <a:schemeClr val="bg1"/>
                </a:solidFill>
                <a:latin typeface="Arial Narrow" panose="020B0606020202030204" pitchFamily="34" charset="0"/>
              </a:rPr>
              <a:t>What can you find on Portal?</a:t>
            </a:r>
          </a:p>
          <a:p>
            <a:pPr marL="800100" lvl="1" indent="-342900">
              <a:buClr>
                <a:srgbClr val="E4AA06"/>
              </a:buClr>
              <a:buSzPct val="75000"/>
              <a:buFont typeface="Wingdings" panose="05000000000000000000" pitchFamily="2" charset="2"/>
              <a:buChar char="v"/>
              <a:defRPr/>
            </a:pPr>
            <a:r>
              <a:rPr lang="en-US" dirty="0">
                <a:solidFill>
                  <a:schemeClr val="bg1"/>
                </a:solidFill>
                <a:latin typeface="Arial Narrow" panose="020B0606020202030204" pitchFamily="34" charset="0"/>
              </a:rPr>
              <a:t>Certificates of Insurance</a:t>
            </a:r>
          </a:p>
          <a:p>
            <a:pPr marL="800100" lvl="1" indent="-342900">
              <a:buClr>
                <a:srgbClr val="E4AA06"/>
              </a:buClr>
              <a:buSzPct val="75000"/>
              <a:buFont typeface="Wingdings" panose="05000000000000000000" pitchFamily="2" charset="2"/>
              <a:buChar char="v"/>
              <a:defRPr/>
            </a:pPr>
            <a:r>
              <a:rPr lang="en-US" dirty="0">
                <a:solidFill>
                  <a:schemeClr val="bg1"/>
                </a:solidFill>
                <a:latin typeface="Arial Narrow" panose="020B0606020202030204" pitchFamily="34" charset="0"/>
              </a:rPr>
              <a:t>Summary of Coverages</a:t>
            </a:r>
          </a:p>
          <a:p>
            <a:pPr marL="800100" lvl="1" indent="-342900">
              <a:buClr>
                <a:srgbClr val="E4AA06"/>
              </a:buClr>
              <a:buSzPct val="75000"/>
              <a:buFont typeface="Wingdings" panose="05000000000000000000" pitchFamily="2" charset="2"/>
              <a:buChar char="v"/>
              <a:defRPr/>
            </a:pPr>
            <a:r>
              <a:rPr lang="en-US" dirty="0">
                <a:solidFill>
                  <a:schemeClr val="bg1"/>
                </a:solidFill>
                <a:latin typeface="Arial Narrow" panose="020B0606020202030204" pitchFamily="34" charset="0"/>
              </a:rPr>
              <a:t>Loss Control </a:t>
            </a:r>
            <a:r>
              <a:rPr lang="en-US" dirty="0" smtClean="0">
                <a:solidFill>
                  <a:schemeClr val="bg1"/>
                </a:solidFill>
                <a:latin typeface="Arial Narrow" panose="020B0606020202030204" pitchFamily="34" charset="0"/>
              </a:rPr>
              <a:t>Guidelines</a:t>
            </a:r>
          </a:p>
          <a:p>
            <a:pPr marL="800100" lvl="1" indent="-342900">
              <a:buClr>
                <a:srgbClr val="E4AA06"/>
              </a:buClr>
              <a:buSzPct val="75000"/>
              <a:buFont typeface="Wingdings" panose="05000000000000000000" pitchFamily="2" charset="2"/>
              <a:buChar char="v"/>
              <a:defRPr/>
            </a:pPr>
            <a:r>
              <a:rPr lang="en-US" dirty="0" smtClean="0">
                <a:solidFill>
                  <a:schemeClr val="bg1"/>
                </a:solidFill>
                <a:latin typeface="Arial Narrow" panose="020B0606020202030204" pitchFamily="34" charset="0"/>
              </a:rPr>
              <a:t>Claim Forms</a:t>
            </a:r>
            <a:endParaRPr lang="en-US"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002676198"/>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199" y="457200"/>
            <a:ext cx="7962275"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NEED A CERTIFICATE OF INSURANCE?</a:t>
            </a:r>
          </a:p>
        </p:txBody>
      </p:sp>
      <p:graphicFrame>
        <p:nvGraphicFramePr>
          <p:cNvPr id="12" name="Diagram 11"/>
          <p:cNvGraphicFramePr/>
          <p:nvPr>
            <p:extLst>
              <p:ext uri="{D42A27DB-BD31-4B8C-83A1-F6EECF244321}">
                <p14:modId xmlns:p14="http://schemas.microsoft.com/office/powerpoint/2010/main" val="2222295399"/>
              </p:ext>
            </p:extLst>
          </p:nvPr>
        </p:nvGraphicFramePr>
        <p:xfrm>
          <a:off x="494675" y="1371600"/>
          <a:ext cx="7924800" cy="4464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4220001"/>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INSURANCE COVERAGE PROVIDED</a:t>
            </a:r>
          </a:p>
        </p:txBody>
      </p:sp>
      <p:sp>
        <p:nvSpPr>
          <p:cNvPr id="2" name="Parallelogram 1"/>
          <p:cNvSpPr/>
          <p:nvPr/>
        </p:nvSpPr>
        <p:spPr>
          <a:xfrm>
            <a:off x="457200" y="1447800"/>
            <a:ext cx="3886200" cy="1828800"/>
          </a:xfrm>
          <a:prstGeom prst="parallelogram">
            <a:avLst/>
          </a:prstGeom>
          <a:solidFill>
            <a:schemeClr val="accent4">
              <a:lumMod val="75000"/>
            </a:schemeClr>
          </a:solidFill>
          <a:ln w="19050">
            <a:solidFill>
              <a:schemeClr val="tx2"/>
            </a:solidFill>
          </a:ln>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latin typeface="Arial Narrow" panose="020B0606020202030204" pitchFamily="34" charset="0"/>
              </a:rPr>
              <a:t>General Liability</a:t>
            </a:r>
            <a:br>
              <a:rPr lang="en-US" sz="2800" b="1" dirty="0" smtClean="0">
                <a:latin typeface="Arial Narrow" panose="020B0606020202030204" pitchFamily="34" charset="0"/>
              </a:rPr>
            </a:br>
            <a:r>
              <a:rPr lang="en-US" sz="2800" b="1" dirty="0" smtClean="0">
                <a:latin typeface="Arial Narrow" panose="020B0606020202030204" pitchFamily="34" charset="0"/>
              </a:rPr>
              <a:t>(GL)</a:t>
            </a:r>
            <a:endParaRPr lang="en-US" sz="2800" b="1" dirty="0">
              <a:latin typeface="Arial Narrow" panose="020B0606020202030204" pitchFamily="34" charset="0"/>
            </a:endParaRPr>
          </a:p>
        </p:txBody>
      </p:sp>
      <p:sp>
        <p:nvSpPr>
          <p:cNvPr id="5" name="Parallelogram 4"/>
          <p:cNvSpPr/>
          <p:nvPr/>
        </p:nvSpPr>
        <p:spPr>
          <a:xfrm>
            <a:off x="4748719" y="1447800"/>
            <a:ext cx="3886200" cy="1828800"/>
          </a:xfrm>
          <a:prstGeom prst="parallelogram">
            <a:avLst/>
          </a:prstGeom>
          <a:solidFill>
            <a:schemeClr val="accent3"/>
          </a:solidFill>
          <a:ln w="19050">
            <a:solidFill>
              <a:schemeClr val="accent1">
                <a:lumMod val="75000"/>
              </a:schemeClr>
            </a:solidFill>
          </a:ln>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latin typeface="Arial Narrow" panose="020B0606020202030204" pitchFamily="34" charset="0"/>
              </a:rPr>
              <a:t>Directors’ &amp; Officers’ / </a:t>
            </a:r>
            <a:br>
              <a:rPr lang="en-US" b="1" dirty="0" smtClean="0">
                <a:latin typeface="Arial Narrow" panose="020B0606020202030204" pitchFamily="34" charset="0"/>
              </a:rPr>
            </a:br>
            <a:r>
              <a:rPr lang="en-US" b="1" dirty="0" smtClean="0">
                <a:latin typeface="Arial Narrow" panose="020B0606020202030204" pitchFamily="34" charset="0"/>
              </a:rPr>
              <a:t>Employment Practices Liability</a:t>
            </a:r>
          </a:p>
          <a:p>
            <a:pPr algn="ctr"/>
            <a:r>
              <a:rPr lang="en-US" b="1" dirty="0" smtClean="0">
                <a:latin typeface="Arial Narrow" panose="020B0606020202030204" pitchFamily="34" charset="0"/>
              </a:rPr>
              <a:t>(D&amp;O / EPL)</a:t>
            </a:r>
          </a:p>
        </p:txBody>
      </p:sp>
      <p:pic>
        <p:nvPicPr>
          <p:cNvPr id="6" name="Picture 2" descr="http://thumb9.shutterstock.com/display_pic_with_logo/2031842/178635806/stock-vector-injured-man-in-bandages-and-a-cast-on-crutches-178635806.jpg"/>
          <p:cNvPicPr>
            <a:picLocks noChangeAspect="1" noChangeArrowheads="1"/>
          </p:cNvPicPr>
          <p:nvPr/>
        </p:nvPicPr>
        <p:blipFill rotWithShape="1">
          <a:blip r:embed="rId3">
            <a:extLst>
              <a:ext uri="{28A0092B-C50C-407E-A947-70E740481C1C}">
                <a14:useLocalDpi xmlns:a14="http://schemas.microsoft.com/office/drawing/2010/main" val="0"/>
              </a:ext>
            </a:extLst>
          </a:blip>
          <a:srcRect b="3967"/>
          <a:stretch/>
        </p:blipFill>
        <p:spPr bwMode="auto">
          <a:xfrm>
            <a:off x="1524000" y="3583110"/>
            <a:ext cx="1676400" cy="274149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people.opposingviews.com/DM-Resize/photos.demandstudios.com/getty/article/45/51/rba1_09.jpg?w=600&amp;h=600&amp;keep_ratio=1"/>
          <p:cNvPicPr>
            <a:picLocks noChangeAspect="1" noChangeArrowheads="1"/>
          </p:cNvPicPr>
          <p:nvPr/>
        </p:nvPicPr>
        <p:blipFill rotWithShape="1">
          <a:blip r:embed="rId4">
            <a:extLst>
              <a:ext uri="{28A0092B-C50C-407E-A947-70E740481C1C}">
                <a14:useLocalDpi xmlns:a14="http://schemas.microsoft.com/office/drawing/2010/main" val="0"/>
              </a:ext>
            </a:extLst>
          </a:blip>
          <a:srcRect l="5313" t="5167" r="4352" b="5339"/>
          <a:stretch/>
        </p:blipFill>
        <p:spPr bwMode="auto">
          <a:xfrm>
            <a:off x="5396419" y="3733800"/>
            <a:ext cx="2590800" cy="24384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INSURANCE PORTAL</a:t>
            </a:r>
          </a:p>
        </p:txBody>
      </p:sp>
      <p:pic>
        <p:nvPicPr>
          <p:cNvPr id="2" name="Picture 1"/>
          <p:cNvPicPr>
            <a:picLocks noChangeAspect="1"/>
          </p:cNvPicPr>
          <p:nvPr/>
        </p:nvPicPr>
        <p:blipFill>
          <a:blip r:embed="rId3"/>
          <a:stretch>
            <a:fillRect/>
          </a:stretch>
        </p:blipFill>
        <p:spPr>
          <a:xfrm>
            <a:off x="1447800" y="1371600"/>
            <a:ext cx="6119813" cy="4576815"/>
          </a:xfrm>
          <a:prstGeom prst="rect">
            <a:avLst/>
          </a:prstGeom>
          <a:ln w="25400" cmpd="sng">
            <a:solidFill>
              <a:srgbClr val="002060"/>
            </a:solidFill>
          </a:ln>
          <a:scene3d>
            <a:camera prst="orthographicFront"/>
            <a:lightRig rig="threePt" dir="t"/>
          </a:scene3d>
          <a:sp3d>
            <a:bevelT w="165100" prst="coolSlant"/>
          </a:sp3d>
        </p:spPr>
      </p:pic>
    </p:spTree>
    <p:extLst>
      <p:ext uri="{BB962C8B-B14F-4D97-AF65-F5344CB8AC3E}">
        <p14:creationId xmlns:p14="http://schemas.microsoft.com/office/powerpoint/2010/main" val="1141172147"/>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1613" y="1295400"/>
            <a:ext cx="8229600" cy="4524315"/>
          </a:xfrm>
          <a:prstGeom prst="rect">
            <a:avLst/>
          </a:prstGeom>
        </p:spPr>
        <p:txBody>
          <a:bodyPr wrap="square">
            <a:spAutoFit/>
          </a:bodyPr>
          <a:lstStyle/>
          <a:p>
            <a:pPr eaLnBrk="1" hangingPunct="1">
              <a:lnSpc>
                <a:spcPct val="90000"/>
              </a:lnSpc>
              <a:buFont typeface="Wingdings" pitchFamily="2" charset="2"/>
              <a:buNone/>
              <a:defRPr/>
            </a:pPr>
            <a:r>
              <a:rPr lang="en-US" sz="2800" dirty="0">
                <a:solidFill>
                  <a:schemeClr val="tx1">
                    <a:lumMod val="50000"/>
                  </a:schemeClr>
                </a:solidFill>
                <a:latin typeface="Arial Narrow" panose="020B0606020202030204" pitchFamily="34" charset="0"/>
              </a:rPr>
              <a:t>Presentation was prepared by Rotary’s Risk Management </a:t>
            </a:r>
          </a:p>
          <a:p>
            <a:pPr eaLnBrk="1" hangingPunct="1">
              <a:lnSpc>
                <a:spcPct val="90000"/>
              </a:lnSpc>
              <a:buFont typeface="Wingdings" pitchFamily="2" charset="2"/>
              <a:buNone/>
              <a:defRPr/>
            </a:pPr>
            <a:endParaRPr lang="en-US" sz="2800" dirty="0">
              <a:solidFill>
                <a:schemeClr val="tx1">
                  <a:lumMod val="50000"/>
                </a:schemeClr>
              </a:solidFill>
              <a:latin typeface="Arial Narrow" panose="020B0606020202030204" pitchFamily="34" charset="0"/>
            </a:endParaRPr>
          </a:p>
          <a:p>
            <a:pPr eaLnBrk="1" hangingPunct="1">
              <a:lnSpc>
                <a:spcPct val="90000"/>
              </a:lnSpc>
              <a:buFont typeface="Wingdings" pitchFamily="2" charset="2"/>
              <a:buNone/>
              <a:defRPr/>
            </a:pPr>
            <a:r>
              <a:rPr lang="en-US" sz="2800" dirty="0">
                <a:solidFill>
                  <a:schemeClr val="tx1">
                    <a:lumMod val="50000"/>
                  </a:schemeClr>
                </a:solidFill>
                <a:latin typeface="Arial Narrow" panose="020B0606020202030204" pitchFamily="34" charset="0"/>
              </a:rPr>
              <a:t>Questions? Please contact: </a:t>
            </a:r>
            <a:r>
              <a:rPr lang="en-US" sz="2800" dirty="0">
                <a:solidFill>
                  <a:schemeClr val="tx1">
                    <a:lumMod val="50000"/>
                  </a:schemeClr>
                </a:solidFill>
                <a:latin typeface="Arial Narrow" panose="020B0606020202030204" pitchFamily="34" charset="0"/>
                <a:hlinkClick r:id="rId3"/>
              </a:rPr>
              <a:t>insurance@rotary.org</a:t>
            </a:r>
            <a:endParaRPr lang="en-US" sz="2800" dirty="0">
              <a:solidFill>
                <a:schemeClr val="tx1">
                  <a:lumMod val="50000"/>
                </a:schemeClr>
              </a:solidFill>
              <a:latin typeface="Arial Narrow" panose="020B0606020202030204" pitchFamily="34" charset="0"/>
            </a:endParaRPr>
          </a:p>
          <a:p>
            <a:pPr>
              <a:lnSpc>
                <a:spcPct val="90000"/>
              </a:lnSpc>
              <a:buNone/>
              <a:defRPr/>
            </a:pPr>
            <a:endParaRPr lang="en-US" i="1" dirty="0">
              <a:solidFill>
                <a:schemeClr val="tx1">
                  <a:lumMod val="50000"/>
                </a:schemeClr>
              </a:solidFill>
              <a:latin typeface="Arial Narrow" panose="020B0606020202030204" pitchFamily="34" charset="0"/>
            </a:endParaRPr>
          </a:p>
          <a:p>
            <a:pPr>
              <a:lnSpc>
                <a:spcPct val="90000"/>
              </a:lnSpc>
              <a:defRPr/>
            </a:pPr>
            <a:r>
              <a:rPr lang="en-US" i="1" dirty="0">
                <a:solidFill>
                  <a:schemeClr val="tx1">
                    <a:lumMod val="50000"/>
                  </a:schemeClr>
                </a:solidFill>
                <a:latin typeface="Arial Narrow" panose="020B0606020202030204" pitchFamily="34" charset="0"/>
              </a:rPr>
              <a:t>While information may be presented to help explain coverage, it by no means alters or changes what the insurance policy says or how it will actually apply in the event of a claim.</a:t>
            </a:r>
          </a:p>
          <a:p>
            <a:pPr marL="0" indent="0">
              <a:lnSpc>
                <a:spcPct val="90000"/>
              </a:lnSpc>
              <a:buNone/>
              <a:defRPr/>
            </a:pPr>
            <a:endParaRPr lang="en-US" i="1" dirty="0">
              <a:solidFill>
                <a:schemeClr val="tx1">
                  <a:lumMod val="50000"/>
                </a:schemeClr>
              </a:solidFill>
              <a:latin typeface="Arial Narrow" panose="020B0606020202030204" pitchFamily="34" charset="0"/>
            </a:endParaRPr>
          </a:p>
          <a:p>
            <a:pPr>
              <a:lnSpc>
                <a:spcPct val="90000"/>
              </a:lnSpc>
              <a:defRPr/>
            </a:pPr>
            <a:r>
              <a:rPr lang="en-US" i="1" dirty="0">
                <a:solidFill>
                  <a:schemeClr val="tx1">
                    <a:lumMod val="50000"/>
                  </a:schemeClr>
                </a:solidFill>
                <a:latin typeface="Arial Narrow" panose="020B0606020202030204" pitchFamily="34" charset="0"/>
              </a:rPr>
              <a:t>Nothing in this presentation shall be construed to extend, alter, vary, or waive any of the provisions of the actual insurance policies. </a:t>
            </a:r>
          </a:p>
          <a:p>
            <a:pPr>
              <a:lnSpc>
                <a:spcPct val="90000"/>
              </a:lnSpc>
              <a:defRPr/>
            </a:pPr>
            <a:endParaRPr lang="en-US" i="1" dirty="0">
              <a:solidFill>
                <a:schemeClr val="tx1">
                  <a:lumMod val="50000"/>
                </a:schemeClr>
              </a:solidFill>
              <a:latin typeface="Arial Narrow" panose="020B0606020202030204" pitchFamily="34" charset="0"/>
            </a:endParaRPr>
          </a:p>
          <a:p>
            <a:pPr>
              <a:lnSpc>
                <a:spcPct val="90000"/>
              </a:lnSpc>
              <a:defRPr/>
            </a:pPr>
            <a:endParaRPr lang="en-US" i="1" dirty="0">
              <a:solidFill>
                <a:schemeClr val="tx1">
                  <a:lumMod val="50000"/>
                </a:schemeClr>
              </a:solidFill>
              <a:latin typeface="Arial Narrow" panose="020B0606020202030204" pitchFamily="34" charset="0"/>
            </a:endParaRPr>
          </a:p>
          <a:p>
            <a:pPr>
              <a:lnSpc>
                <a:spcPct val="90000"/>
              </a:lnSpc>
              <a:buNone/>
              <a:defRPr/>
            </a:pPr>
            <a:r>
              <a:rPr lang="en-US" sz="2000" dirty="0">
                <a:solidFill>
                  <a:schemeClr val="tx1">
                    <a:lumMod val="50000"/>
                  </a:schemeClr>
                </a:solidFill>
                <a:latin typeface="Arial Narrow" panose="020B0606020202030204" pitchFamily="34" charset="0"/>
              </a:rPr>
              <a:t>February 2017 </a:t>
            </a:r>
          </a:p>
        </p:txBody>
      </p:sp>
    </p:spTree>
    <p:extLst>
      <p:ext uri="{BB962C8B-B14F-4D97-AF65-F5344CB8AC3E}">
        <p14:creationId xmlns:p14="http://schemas.microsoft.com/office/powerpoint/2010/main" val="3445881515"/>
      </p:ext>
    </p:extLst>
  </p:cSld>
  <p:clrMapOvr>
    <a:masterClrMapping/>
  </p:clrMapOvr>
  <p:transition xmlns:p14="http://schemas.microsoft.com/office/powerpoint/2010/main" spd="med" advClick="0">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WHAT IS GENERAL LIABILITY?</a:t>
            </a:r>
          </a:p>
        </p:txBody>
      </p:sp>
      <p:sp>
        <p:nvSpPr>
          <p:cNvPr id="23555" name="Content Placeholder 2"/>
          <p:cNvSpPr>
            <a:spLocks noGrp="1"/>
          </p:cNvSpPr>
          <p:nvPr>
            <p:ph idx="1"/>
          </p:nvPr>
        </p:nvSpPr>
        <p:spPr bwMode="auto">
          <a:xfrm>
            <a:off x="457200" y="1219200"/>
            <a:ext cx="82296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indent="0" eaLnBrk="1" hangingPunct="1">
              <a:buFont typeface="Arial" panose="020B0604020202020204" pitchFamily="34" charset="0"/>
              <a:buNone/>
            </a:pPr>
            <a:r>
              <a:rPr lang="en-US" altLang="en-US" sz="2400" b="1" dirty="0" smtClean="0">
                <a:solidFill>
                  <a:schemeClr val="accent1"/>
                </a:solidFill>
                <a:latin typeface="Arial Narrow" panose="020B0606020202030204" pitchFamily="34" charset="0"/>
              </a:rPr>
              <a:t>Coverage for THIRD Party claims due to Bodily Injury or Property Damage caused by the negligence of the Named Insured </a:t>
            </a:r>
          </a:p>
        </p:txBody>
      </p:sp>
      <p:graphicFrame>
        <p:nvGraphicFramePr>
          <p:cNvPr id="2" name="Diagram 1"/>
          <p:cNvGraphicFramePr/>
          <p:nvPr>
            <p:extLst>
              <p:ext uri="{D42A27DB-BD31-4B8C-83A1-F6EECF244321}">
                <p14:modId xmlns:p14="http://schemas.microsoft.com/office/powerpoint/2010/main" val="1959322421"/>
              </p:ext>
            </p:extLst>
          </p:nvPr>
        </p:nvGraphicFramePr>
        <p:xfrm>
          <a:off x="1428750" y="2286000"/>
          <a:ext cx="6286500" cy="383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163609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229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GENERAL LIABILITY – COVERED ENTITIES</a:t>
            </a:r>
          </a:p>
        </p:txBody>
      </p:sp>
      <p:grpSp>
        <p:nvGrpSpPr>
          <p:cNvPr id="4" name="Group 3"/>
          <p:cNvGrpSpPr/>
          <p:nvPr/>
        </p:nvGrpSpPr>
        <p:grpSpPr>
          <a:xfrm>
            <a:off x="3886200" y="1295400"/>
            <a:ext cx="4235116" cy="4902979"/>
            <a:chOff x="3251200" y="1821855"/>
            <a:chExt cx="2641600" cy="3214290"/>
          </a:xfrm>
        </p:grpSpPr>
        <p:grpSp>
          <p:nvGrpSpPr>
            <p:cNvPr id="8" name="Group 7"/>
            <p:cNvGrpSpPr/>
            <p:nvPr/>
          </p:nvGrpSpPr>
          <p:grpSpPr>
            <a:xfrm>
              <a:off x="3251200" y="1821855"/>
              <a:ext cx="2641600" cy="288924"/>
              <a:chOff x="2743199" y="406796"/>
              <a:chExt cx="2641600" cy="288924"/>
            </a:xfrm>
          </p:grpSpPr>
          <p:sp>
            <p:nvSpPr>
              <p:cNvPr id="36" name="Rounded Rectangle 35"/>
              <p:cNvSpPr/>
              <p:nvPr/>
            </p:nvSpPr>
            <p:spPr>
              <a:xfrm>
                <a:off x="2743199" y="406796"/>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7" name="Rounded Rectangle 4"/>
              <p:cNvSpPr txBox="1"/>
              <p:nvPr/>
            </p:nvSpPr>
            <p:spPr>
              <a:xfrm>
                <a:off x="2757303" y="420900"/>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kern="1200" dirty="0" smtClean="0">
                    <a:solidFill>
                      <a:srgbClr val="000000"/>
                    </a:solidFill>
                  </a:rPr>
                  <a:t>Rotary Club</a:t>
                </a:r>
                <a:endParaRPr lang="en-US" kern="1200" dirty="0">
                  <a:solidFill>
                    <a:srgbClr val="000000"/>
                  </a:solidFill>
                </a:endParaRPr>
              </a:p>
            </p:txBody>
          </p:sp>
        </p:grpSp>
        <p:grpSp>
          <p:nvGrpSpPr>
            <p:cNvPr id="9" name="Group 8"/>
            <p:cNvGrpSpPr/>
            <p:nvPr/>
          </p:nvGrpSpPr>
          <p:grpSpPr>
            <a:xfrm>
              <a:off x="3251200" y="2146896"/>
              <a:ext cx="2641600" cy="288924"/>
              <a:chOff x="2743199" y="731837"/>
              <a:chExt cx="2641600" cy="288924"/>
            </a:xfrm>
          </p:grpSpPr>
          <p:sp>
            <p:nvSpPr>
              <p:cNvPr id="34" name="Rounded Rectangle 33"/>
              <p:cNvSpPr/>
              <p:nvPr/>
            </p:nvSpPr>
            <p:spPr>
              <a:xfrm>
                <a:off x="2743199" y="731837"/>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5" name="Rounded Rectangle 6"/>
              <p:cNvSpPr txBox="1"/>
              <p:nvPr/>
            </p:nvSpPr>
            <p:spPr>
              <a:xfrm>
                <a:off x="2757303" y="745941"/>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kern="1200" dirty="0" smtClean="0">
                    <a:solidFill>
                      <a:srgbClr val="000000"/>
                    </a:solidFill>
                  </a:rPr>
                  <a:t>Rotary District</a:t>
                </a:r>
                <a:endParaRPr lang="en-US" kern="1200" dirty="0">
                  <a:solidFill>
                    <a:srgbClr val="000000"/>
                  </a:solidFill>
                </a:endParaRPr>
              </a:p>
            </p:txBody>
          </p:sp>
        </p:grpSp>
        <p:grpSp>
          <p:nvGrpSpPr>
            <p:cNvPr id="10" name="Group 9"/>
            <p:cNvGrpSpPr/>
            <p:nvPr/>
          </p:nvGrpSpPr>
          <p:grpSpPr>
            <a:xfrm>
              <a:off x="3251200" y="2471937"/>
              <a:ext cx="2641600" cy="288924"/>
              <a:chOff x="2743199" y="1056878"/>
              <a:chExt cx="2641600" cy="288924"/>
            </a:xfrm>
          </p:grpSpPr>
          <p:sp>
            <p:nvSpPr>
              <p:cNvPr id="32" name="Rounded Rectangle 31"/>
              <p:cNvSpPr/>
              <p:nvPr/>
            </p:nvSpPr>
            <p:spPr>
              <a:xfrm>
                <a:off x="2743199" y="1056878"/>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Rounded Rectangle 8"/>
              <p:cNvSpPr txBox="1"/>
              <p:nvPr/>
            </p:nvSpPr>
            <p:spPr>
              <a:xfrm>
                <a:off x="2757303" y="1070982"/>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kern="1200" dirty="0" smtClean="0">
                    <a:solidFill>
                      <a:srgbClr val="000000"/>
                    </a:solidFill>
                  </a:rPr>
                  <a:t>Rotary Club Foundation</a:t>
                </a:r>
                <a:endParaRPr lang="en-US" kern="1200" dirty="0">
                  <a:solidFill>
                    <a:srgbClr val="000000"/>
                  </a:solidFill>
                </a:endParaRPr>
              </a:p>
            </p:txBody>
          </p:sp>
        </p:grpSp>
        <p:grpSp>
          <p:nvGrpSpPr>
            <p:cNvPr id="11" name="Group 10"/>
            <p:cNvGrpSpPr/>
            <p:nvPr/>
          </p:nvGrpSpPr>
          <p:grpSpPr>
            <a:xfrm>
              <a:off x="3251200" y="2796977"/>
              <a:ext cx="2641600" cy="288924"/>
              <a:chOff x="2743199" y="1381918"/>
              <a:chExt cx="2641600" cy="288924"/>
            </a:xfrm>
          </p:grpSpPr>
          <p:sp>
            <p:nvSpPr>
              <p:cNvPr id="30" name="Rounded Rectangle 29"/>
              <p:cNvSpPr/>
              <p:nvPr/>
            </p:nvSpPr>
            <p:spPr>
              <a:xfrm>
                <a:off x="2743199" y="1381918"/>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1" name="Rounded Rectangle 10"/>
              <p:cNvSpPr txBox="1"/>
              <p:nvPr/>
            </p:nvSpPr>
            <p:spPr>
              <a:xfrm>
                <a:off x="2757303" y="1396022"/>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kern="1200" dirty="0" smtClean="0">
                    <a:solidFill>
                      <a:srgbClr val="000000"/>
                    </a:solidFill>
                  </a:rPr>
                  <a:t>Rotary District Foundation</a:t>
                </a:r>
                <a:endParaRPr lang="en-US" kern="1200" dirty="0">
                  <a:solidFill>
                    <a:srgbClr val="000000"/>
                  </a:solidFill>
                </a:endParaRPr>
              </a:p>
            </p:txBody>
          </p:sp>
        </p:grpSp>
        <p:grpSp>
          <p:nvGrpSpPr>
            <p:cNvPr id="12" name="Group 11"/>
            <p:cNvGrpSpPr/>
            <p:nvPr/>
          </p:nvGrpSpPr>
          <p:grpSpPr>
            <a:xfrm>
              <a:off x="3251200" y="3122018"/>
              <a:ext cx="2641600" cy="288924"/>
              <a:chOff x="2743199" y="1706959"/>
              <a:chExt cx="2641600" cy="288924"/>
            </a:xfrm>
          </p:grpSpPr>
          <p:sp>
            <p:nvSpPr>
              <p:cNvPr id="28" name="Rounded Rectangle 27"/>
              <p:cNvSpPr/>
              <p:nvPr/>
            </p:nvSpPr>
            <p:spPr>
              <a:xfrm>
                <a:off x="2743199" y="1706959"/>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Rounded Rectangle 12"/>
              <p:cNvSpPr txBox="1"/>
              <p:nvPr/>
            </p:nvSpPr>
            <p:spPr>
              <a:xfrm>
                <a:off x="2757303" y="1721063"/>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kern="1200" dirty="0" smtClean="0">
                    <a:solidFill>
                      <a:srgbClr val="000000"/>
                    </a:solidFill>
                  </a:rPr>
                  <a:t>Interact Club</a:t>
                </a:r>
                <a:endParaRPr lang="en-US" kern="1200" dirty="0">
                  <a:solidFill>
                    <a:srgbClr val="000000"/>
                  </a:solidFill>
                </a:endParaRPr>
              </a:p>
            </p:txBody>
          </p:sp>
        </p:grpSp>
        <p:grpSp>
          <p:nvGrpSpPr>
            <p:cNvPr id="13" name="Group 12"/>
            <p:cNvGrpSpPr/>
            <p:nvPr/>
          </p:nvGrpSpPr>
          <p:grpSpPr>
            <a:xfrm>
              <a:off x="3251200" y="3447059"/>
              <a:ext cx="2641600" cy="288924"/>
              <a:chOff x="2743199" y="2032000"/>
              <a:chExt cx="2641600" cy="288924"/>
            </a:xfrm>
          </p:grpSpPr>
          <p:sp>
            <p:nvSpPr>
              <p:cNvPr id="26" name="Rounded Rectangle 25"/>
              <p:cNvSpPr/>
              <p:nvPr/>
            </p:nvSpPr>
            <p:spPr>
              <a:xfrm>
                <a:off x="2743199" y="2032000"/>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7" name="Rounded Rectangle 14"/>
              <p:cNvSpPr txBox="1"/>
              <p:nvPr/>
            </p:nvSpPr>
            <p:spPr>
              <a:xfrm>
                <a:off x="2757303" y="2046104"/>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kern="1200" dirty="0" err="1" smtClean="0">
                    <a:solidFill>
                      <a:srgbClr val="000000"/>
                    </a:solidFill>
                  </a:rPr>
                  <a:t>Rotaract</a:t>
                </a:r>
                <a:r>
                  <a:rPr lang="en-US" kern="1200" dirty="0" smtClean="0">
                    <a:solidFill>
                      <a:srgbClr val="000000"/>
                    </a:solidFill>
                  </a:rPr>
                  <a:t> Club</a:t>
                </a:r>
                <a:endParaRPr lang="en-US" kern="1200" dirty="0">
                  <a:solidFill>
                    <a:srgbClr val="000000"/>
                  </a:solidFill>
                </a:endParaRPr>
              </a:p>
            </p:txBody>
          </p:sp>
        </p:grpSp>
        <p:grpSp>
          <p:nvGrpSpPr>
            <p:cNvPr id="14" name="Group 13"/>
            <p:cNvGrpSpPr/>
            <p:nvPr/>
          </p:nvGrpSpPr>
          <p:grpSpPr>
            <a:xfrm>
              <a:off x="3251200" y="3772099"/>
              <a:ext cx="2641600" cy="288924"/>
              <a:chOff x="2743199" y="2357040"/>
              <a:chExt cx="2641600" cy="288924"/>
            </a:xfrm>
          </p:grpSpPr>
          <p:sp>
            <p:nvSpPr>
              <p:cNvPr id="24" name="Rounded Rectangle 23"/>
              <p:cNvSpPr/>
              <p:nvPr/>
            </p:nvSpPr>
            <p:spPr>
              <a:xfrm>
                <a:off x="2743199" y="2357040"/>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5" name="Rounded Rectangle 16"/>
              <p:cNvSpPr txBox="1"/>
              <p:nvPr/>
            </p:nvSpPr>
            <p:spPr>
              <a:xfrm>
                <a:off x="2757303" y="2371144"/>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kern="1200" dirty="0" smtClean="0">
                    <a:solidFill>
                      <a:srgbClr val="000000"/>
                    </a:solidFill>
                  </a:rPr>
                  <a:t>Rotary Community Corps</a:t>
                </a:r>
                <a:endParaRPr lang="en-US" kern="1200" dirty="0">
                  <a:solidFill>
                    <a:srgbClr val="000000"/>
                  </a:solidFill>
                </a:endParaRPr>
              </a:p>
            </p:txBody>
          </p:sp>
        </p:grpSp>
        <p:grpSp>
          <p:nvGrpSpPr>
            <p:cNvPr id="15" name="Group 14"/>
            <p:cNvGrpSpPr/>
            <p:nvPr/>
          </p:nvGrpSpPr>
          <p:grpSpPr>
            <a:xfrm>
              <a:off x="3251200" y="4097140"/>
              <a:ext cx="2641600" cy="288924"/>
              <a:chOff x="2743199" y="2682081"/>
              <a:chExt cx="2641600" cy="288924"/>
            </a:xfrm>
          </p:grpSpPr>
          <p:sp>
            <p:nvSpPr>
              <p:cNvPr id="22" name="Rounded Rectangle 21"/>
              <p:cNvSpPr/>
              <p:nvPr/>
            </p:nvSpPr>
            <p:spPr>
              <a:xfrm>
                <a:off x="2743199" y="2682081"/>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Rounded Rectangle 18"/>
              <p:cNvSpPr txBox="1"/>
              <p:nvPr/>
            </p:nvSpPr>
            <p:spPr>
              <a:xfrm>
                <a:off x="2757303" y="2696185"/>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2000" kern="1200" dirty="0" smtClean="0">
                    <a:solidFill>
                      <a:srgbClr val="000000"/>
                    </a:solidFill>
                  </a:rPr>
                  <a:t>Certified Youth Exchange Organizations</a:t>
                </a:r>
                <a:endParaRPr lang="en-US" sz="2000" kern="1200" dirty="0">
                  <a:solidFill>
                    <a:srgbClr val="000000"/>
                  </a:solidFill>
                </a:endParaRPr>
              </a:p>
            </p:txBody>
          </p:sp>
        </p:grpSp>
        <p:grpSp>
          <p:nvGrpSpPr>
            <p:cNvPr id="16" name="Group 15"/>
            <p:cNvGrpSpPr/>
            <p:nvPr/>
          </p:nvGrpSpPr>
          <p:grpSpPr>
            <a:xfrm>
              <a:off x="3251200" y="4422180"/>
              <a:ext cx="2641600" cy="288924"/>
              <a:chOff x="2743199" y="3007121"/>
              <a:chExt cx="2641600" cy="288924"/>
            </a:xfrm>
          </p:grpSpPr>
          <p:sp>
            <p:nvSpPr>
              <p:cNvPr id="20" name="Rounded Rectangle 19"/>
              <p:cNvSpPr/>
              <p:nvPr/>
            </p:nvSpPr>
            <p:spPr>
              <a:xfrm>
                <a:off x="2743199" y="3007121"/>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Rounded Rectangle 20"/>
              <p:cNvSpPr txBox="1"/>
              <p:nvPr/>
            </p:nvSpPr>
            <p:spPr>
              <a:xfrm>
                <a:off x="2757303" y="3021225"/>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kern="1200" dirty="0" smtClean="0">
                    <a:solidFill>
                      <a:srgbClr val="000000"/>
                    </a:solidFill>
                  </a:rPr>
                  <a:t>RYLA</a:t>
                </a:r>
                <a:endParaRPr lang="en-US" kern="1200" dirty="0">
                  <a:solidFill>
                    <a:srgbClr val="000000"/>
                  </a:solidFill>
                </a:endParaRPr>
              </a:p>
            </p:txBody>
          </p:sp>
        </p:grpSp>
        <p:grpSp>
          <p:nvGrpSpPr>
            <p:cNvPr id="17" name="Group 16"/>
            <p:cNvGrpSpPr/>
            <p:nvPr/>
          </p:nvGrpSpPr>
          <p:grpSpPr>
            <a:xfrm>
              <a:off x="3251200" y="4747221"/>
              <a:ext cx="2641600" cy="288924"/>
              <a:chOff x="2743199" y="3332162"/>
              <a:chExt cx="2641600" cy="288924"/>
            </a:xfrm>
          </p:grpSpPr>
          <p:sp>
            <p:nvSpPr>
              <p:cNvPr id="18" name="Rounded Rectangle 17"/>
              <p:cNvSpPr/>
              <p:nvPr/>
            </p:nvSpPr>
            <p:spPr>
              <a:xfrm>
                <a:off x="2743199" y="3332162"/>
                <a:ext cx="2641600" cy="288924"/>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Rounded Rectangle 22"/>
              <p:cNvSpPr txBox="1"/>
              <p:nvPr/>
            </p:nvSpPr>
            <p:spPr>
              <a:xfrm>
                <a:off x="2757303" y="3346266"/>
                <a:ext cx="2613392" cy="26071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2000" kern="1200" dirty="0" smtClean="0">
                    <a:solidFill>
                      <a:srgbClr val="000000"/>
                    </a:solidFill>
                  </a:rPr>
                  <a:t>President Elect Training Seminar PETS</a:t>
                </a:r>
                <a:endParaRPr lang="en-US" sz="2000" kern="1200" dirty="0">
                  <a:solidFill>
                    <a:srgbClr val="000000"/>
                  </a:solidFill>
                </a:endParaRPr>
              </a:p>
            </p:txBody>
          </p:sp>
        </p:grpSp>
      </p:grpSp>
      <p:sp>
        <p:nvSpPr>
          <p:cNvPr id="5" name="Rounded Rectangle 4"/>
          <p:cNvSpPr/>
          <p:nvPr/>
        </p:nvSpPr>
        <p:spPr>
          <a:xfrm>
            <a:off x="838200" y="2876476"/>
            <a:ext cx="1905000" cy="14642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000" b="1" dirty="0" smtClean="0">
                <a:latin typeface="Arial Narrow" panose="020B0606020202030204" pitchFamily="34" charset="0"/>
              </a:rPr>
              <a:t>D&amp;O/EPL Policy has the same Named Insured Entities</a:t>
            </a:r>
            <a:endParaRPr lang="en-US" sz="2000" b="1" dirty="0">
              <a:latin typeface="Arial Narrow" panose="020B0606020202030204" pitchFamily="34" charset="0"/>
            </a:endParaRPr>
          </a:p>
        </p:txBody>
      </p:sp>
    </p:spTree>
    <p:extLst>
      <p:ext uri="{BB962C8B-B14F-4D97-AF65-F5344CB8AC3E}">
        <p14:creationId xmlns:p14="http://schemas.microsoft.com/office/powerpoint/2010/main" val="356929385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382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GENERAL LIABILITY- WHO ELSE IS COVERED?</a:t>
            </a:r>
          </a:p>
        </p:txBody>
      </p:sp>
      <p:graphicFrame>
        <p:nvGraphicFramePr>
          <p:cNvPr id="2" name="Table 1"/>
          <p:cNvGraphicFramePr>
            <a:graphicFrameLocks noGrp="1"/>
          </p:cNvGraphicFramePr>
          <p:nvPr>
            <p:extLst>
              <p:ext uri="{D42A27DB-BD31-4B8C-83A1-F6EECF244321}">
                <p14:modId xmlns:p14="http://schemas.microsoft.com/office/powerpoint/2010/main" val="672911619"/>
              </p:ext>
            </p:extLst>
          </p:nvPr>
        </p:nvGraphicFramePr>
        <p:xfrm>
          <a:off x="838200" y="1524000"/>
          <a:ext cx="7620000" cy="3962400"/>
        </p:xfrm>
        <a:graphic>
          <a:graphicData uri="http://schemas.openxmlformats.org/drawingml/2006/table">
            <a:tbl>
              <a:tblPr firstRow="1" bandRow="1">
                <a:effectLst>
                  <a:innerShdw blurRad="114300">
                    <a:prstClr val="black"/>
                  </a:innerShdw>
                </a:effectLst>
                <a:tableStyleId>{F5AB1C69-6EDB-4FF4-983F-18BD219EF322}</a:tableStyleId>
              </a:tblPr>
              <a:tblGrid>
                <a:gridCol w="3810000">
                  <a:extLst>
                    <a:ext uri="{9D8B030D-6E8A-4147-A177-3AD203B41FA5}">
                      <a16:colId xmlns:a16="http://schemas.microsoft.com/office/drawing/2014/main" xmlns="" val="1978096560"/>
                    </a:ext>
                  </a:extLst>
                </a:gridCol>
                <a:gridCol w="3810000">
                  <a:extLst>
                    <a:ext uri="{9D8B030D-6E8A-4147-A177-3AD203B41FA5}">
                      <a16:colId xmlns:a16="http://schemas.microsoft.com/office/drawing/2014/main" xmlns="" val="269010130"/>
                    </a:ext>
                  </a:extLst>
                </a:gridCol>
              </a:tblGrid>
              <a:tr h="776875">
                <a:tc>
                  <a:txBody>
                    <a:bodyPr/>
                    <a:lstStyle/>
                    <a:p>
                      <a:pPr algn="ctr"/>
                      <a:r>
                        <a:rPr lang="en-US" sz="2800" dirty="0" smtClean="0">
                          <a:latin typeface="Arial Narrow" panose="020B0606020202030204" pitchFamily="34" charset="0"/>
                        </a:rPr>
                        <a:t>Rotarians</a:t>
                      </a:r>
                      <a:endParaRPr lang="en-US" sz="2800" dirty="0">
                        <a:latin typeface="Arial Narrow" panose="020B0606020202030204" pitchFamily="34" charset="0"/>
                      </a:endParaRPr>
                    </a:p>
                  </a:txBody>
                  <a:tcPr anchor="ctr"/>
                </a:tc>
                <a:tc>
                  <a:txBody>
                    <a:bodyPr/>
                    <a:lstStyle/>
                    <a:p>
                      <a:pPr algn="ctr"/>
                      <a:r>
                        <a:rPr lang="en-US" sz="2800" dirty="0" smtClean="0">
                          <a:latin typeface="Arial Narrow" panose="020B0606020202030204" pitchFamily="34" charset="0"/>
                        </a:rPr>
                        <a:t>Volunteers</a:t>
                      </a:r>
                      <a:endParaRPr lang="en-US" sz="2800" dirty="0">
                        <a:latin typeface="Arial Narrow" panose="020B0606020202030204" pitchFamily="34" charset="0"/>
                      </a:endParaRPr>
                    </a:p>
                  </a:txBody>
                  <a:tcPr anchor="ctr"/>
                </a:tc>
                <a:extLst>
                  <a:ext uri="{0D108BD9-81ED-4DB2-BD59-A6C34878D82A}">
                    <a16:rowId xmlns:a16="http://schemas.microsoft.com/office/drawing/2014/main" xmlns="" val="1032886500"/>
                  </a:ext>
                </a:extLst>
              </a:tr>
              <a:tr h="1311686">
                <a:tc gridSpan="2">
                  <a:txBody>
                    <a:bodyPr/>
                    <a:lstStyle/>
                    <a:p>
                      <a:pPr algn="ctr"/>
                      <a:r>
                        <a:rPr lang="en-US" sz="2000" dirty="0" smtClean="0">
                          <a:solidFill>
                            <a:srgbClr val="000000"/>
                          </a:solidFill>
                          <a:latin typeface="Arial Narrow" panose="020B0606020202030204" pitchFamily="34" charset="0"/>
                        </a:rPr>
                        <a:t>But only with respect to their liability for acts within the course and scope of their duties on behalf of a Rotary Club or District</a:t>
                      </a:r>
                      <a:endParaRPr lang="en-US" sz="2000" dirty="0">
                        <a:solidFill>
                          <a:srgbClr val="000000"/>
                        </a:solidFill>
                        <a:latin typeface="Arial Narrow" panose="020B0606020202030204" pitchFamily="34" charset="0"/>
                      </a:endParaRPr>
                    </a:p>
                  </a:txBody>
                  <a:tcPr anchor="ctr"/>
                </a:tc>
                <a:tc hMerge="1">
                  <a:txBody>
                    <a:bodyPr/>
                    <a:lstStyle/>
                    <a:p>
                      <a:pPr algn="ctr"/>
                      <a:endParaRPr lang="en-US" dirty="0"/>
                    </a:p>
                  </a:txBody>
                  <a:tcPr/>
                </a:tc>
                <a:extLst>
                  <a:ext uri="{0D108BD9-81ED-4DB2-BD59-A6C34878D82A}">
                    <a16:rowId xmlns:a16="http://schemas.microsoft.com/office/drawing/2014/main" xmlns="" val="4074595320"/>
                  </a:ext>
                </a:extLst>
              </a:tr>
              <a:tr h="1873839">
                <a:tc gridSpan="2">
                  <a:txBody>
                    <a:bodyPr/>
                    <a:lstStyle/>
                    <a:p>
                      <a:pPr algn="ctr"/>
                      <a:r>
                        <a:rPr lang="en-US" sz="2000" dirty="0" smtClean="0">
                          <a:solidFill>
                            <a:srgbClr val="000000"/>
                          </a:solidFill>
                          <a:latin typeface="Arial Narrow" panose="020B0606020202030204" pitchFamily="34" charset="0"/>
                        </a:rPr>
                        <a:t>There is no coverage</a:t>
                      </a:r>
                      <a:r>
                        <a:rPr lang="en-US" sz="2000" baseline="0" dirty="0" smtClean="0">
                          <a:solidFill>
                            <a:srgbClr val="000000"/>
                          </a:solidFill>
                          <a:latin typeface="Arial Narrow" panose="020B0606020202030204" pitchFamily="34" charset="0"/>
                        </a:rPr>
                        <a:t> for a Rotarian or Volunteer who gets hurt while participating in a club function of has their personal property damaged. </a:t>
                      </a:r>
                      <a:endParaRPr lang="en-US" sz="2000" dirty="0">
                        <a:solidFill>
                          <a:srgbClr val="000000"/>
                        </a:solidFill>
                        <a:latin typeface="Arial Narrow" panose="020B0606020202030204" pitchFamily="34" charset="0"/>
                      </a:endParaRPr>
                    </a:p>
                  </a:txBody>
                  <a:tcPr anchor="ctr"/>
                </a:tc>
                <a:tc hMerge="1">
                  <a:txBody>
                    <a:bodyPr/>
                    <a:lstStyle/>
                    <a:p>
                      <a:pPr algn="ctr"/>
                      <a:endParaRPr lang="en-US" dirty="0"/>
                    </a:p>
                  </a:txBody>
                  <a:tcPr/>
                </a:tc>
                <a:extLst>
                  <a:ext uri="{0D108BD9-81ED-4DB2-BD59-A6C34878D82A}">
                    <a16:rowId xmlns:a16="http://schemas.microsoft.com/office/drawing/2014/main" xmlns="" val="1793620349"/>
                  </a:ext>
                </a:extLst>
              </a:tr>
            </a:tbl>
          </a:graphicData>
        </a:graphic>
      </p:graphicFrame>
    </p:spTree>
    <p:extLst>
      <p:ext uri="{BB962C8B-B14F-4D97-AF65-F5344CB8AC3E}">
        <p14:creationId xmlns:p14="http://schemas.microsoft.com/office/powerpoint/2010/main" val="67575841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458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GENERAL LIABILITY - INCLUDED COVERAGES</a:t>
            </a:r>
          </a:p>
        </p:txBody>
      </p:sp>
      <p:graphicFrame>
        <p:nvGraphicFramePr>
          <p:cNvPr id="4" name="Diagram 3"/>
          <p:cNvGraphicFramePr/>
          <p:nvPr>
            <p:extLst>
              <p:ext uri="{D42A27DB-BD31-4B8C-83A1-F6EECF244321}">
                <p14:modId xmlns:p14="http://schemas.microsoft.com/office/powerpoint/2010/main" val="3016111634"/>
              </p:ext>
            </p:extLst>
          </p:nvPr>
        </p:nvGraphicFramePr>
        <p:xfrm>
          <a:off x="609600" y="1832142"/>
          <a:ext cx="5715000" cy="383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ine Callout 1 4"/>
          <p:cNvSpPr/>
          <p:nvPr/>
        </p:nvSpPr>
        <p:spPr>
          <a:xfrm>
            <a:off x="6324600" y="2209800"/>
            <a:ext cx="2400300" cy="1447800"/>
          </a:xfrm>
          <a:prstGeom prst="borderCallout1">
            <a:avLst>
              <a:gd name="adj1" fmla="val 143751"/>
              <a:gd name="adj2" fmla="val 50496"/>
              <a:gd name="adj3" fmla="val 196624"/>
              <a:gd name="adj4" fmla="val 1035"/>
            </a:avLst>
          </a:prstGeom>
          <a:solidFill>
            <a:schemeClr val="tx2">
              <a:lumMod val="75000"/>
            </a:schemeClr>
          </a:solidFill>
          <a:ln w="254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228600" indent="-228600">
              <a:buFont typeface="Wingdings" panose="05000000000000000000" pitchFamily="2" charset="2"/>
              <a:buChar char="§"/>
            </a:pPr>
            <a:r>
              <a:rPr lang="en-US" sz="1800" dirty="0" smtClean="0">
                <a:latin typeface="Arial Narrow" panose="020B0606020202030204" pitchFamily="34" charset="0"/>
              </a:rPr>
              <a:t>This is </a:t>
            </a:r>
            <a:r>
              <a:rPr lang="en-US" sz="1800" b="1" u="sng" dirty="0" smtClean="0">
                <a:latin typeface="Arial Narrow" panose="020B0606020202030204" pitchFamily="34" charset="0"/>
              </a:rPr>
              <a:t>EXCESS</a:t>
            </a:r>
            <a:r>
              <a:rPr lang="en-US" sz="1800" dirty="0" smtClean="0">
                <a:latin typeface="Arial Narrow" panose="020B0606020202030204" pitchFamily="34" charset="0"/>
              </a:rPr>
              <a:t> coverage</a:t>
            </a:r>
          </a:p>
          <a:p>
            <a:pPr marL="228600" indent="-228600">
              <a:buFont typeface="Wingdings" panose="05000000000000000000" pitchFamily="2" charset="2"/>
              <a:buChar char="§"/>
            </a:pPr>
            <a:r>
              <a:rPr lang="en-US" sz="1800" b="1" u="sng" dirty="0" smtClean="0">
                <a:latin typeface="Arial Narrow" panose="020B0606020202030204" pitchFamily="34" charset="0"/>
              </a:rPr>
              <a:t>NO</a:t>
            </a:r>
            <a:r>
              <a:rPr lang="en-US" sz="1800" dirty="0" smtClean="0">
                <a:latin typeface="Arial Narrow" panose="020B0606020202030204" pitchFamily="34" charset="0"/>
              </a:rPr>
              <a:t> coverage in Mexico</a:t>
            </a:r>
            <a:endParaRPr lang="en-US" sz="1800" dirty="0">
              <a:latin typeface="Arial Narrow" panose="020B0606020202030204" pitchFamily="34" charset="0"/>
            </a:endParaRPr>
          </a:p>
        </p:txBody>
      </p:sp>
      <p:cxnSp>
        <p:nvCxnSpPr>
          <p:cNvPr id="7" name="Straight Connector 6"/>
          <p:cNvCxnSpPr>
            <a:stCxn id="5" idx="1"/>
          </p:cNvCxnSpPr>
          <p:nvPr/>
        </p:nvCxnSpPr>
        <p:spPr>
          <a:xfrm>
            <a:off x="7524750" y="3657600"/>
            <a:ext cx="0" cy="641684"/>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12639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8458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GENERAL LIABILITY - INCLUDED COVERAGES</a:t>
            </a:r>
          </a:p>
        </p:txBody>
      </p:sp>
      <p:graphicFrame>
        <p:nvGraphicFramePr>
          <p:cNvPr id="4" name="Diagram 3"/>
          <p:cNvGraphicFramePr/>
          <p:nvPr>
            <p:extLst>
              <p:ext uri="{D42A27DB-BD31-4B8C-83A1-F6EECF244321}">
                <p14:modId xmlns:p14="http://schemas.microsoft.com/office/powerpoint/2010/main" val="504109498"/>
              </p:ext>
            </p:extLst>
          </p:nvPr>
        </p:nvGraphicFramePr>
        <p:xfrm>
          <a:off x="457200" y="1676400"/>
          <a:ext cx="82296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633064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457200" y="457200"/>
            <a:ext cx="6096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smtClean="0">
                <a:latin typeface="Arial Narrow" panose="020B0606020202030204" pitchFamily="34" charset="0"/>
              </a:rPr>
              <a:t>WHAT IS D&amp;O / EPL? </a:t>
            </a:r>
          </a:p>
        </p:txBody>
      </p:sp>
      <p:graphicFrame>
        <p:nvGraphicFramePr>
          <p:cNvPr id="3" name="Diagram 2"/>
          <p:cNvGraphicFramePr/>
          <p:nvPr>
            <p:extLst>
              <p:ext uri="{D42A27DB-BD31-4B8C-83A1-F6EECF244321}">
                <p14:modId xmlns:p14="http://schemas.microsoft.com/office/powerpoint/2010/main" val="1880336019"/>
              </p:ext>
            </p:extLst>
          </p:nvPr>
        </p:nvGraphicFramePr>
        <p:xfrm>
          <a:off x="533400" y="1600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iamond 3"/>
          <p:cNvSpPr/>
          <p:nvPr/>
        </p:nvSpPr>
        <p:spPr>
          <a:xfrm>
            <a:off x="6096000" y="2362200"/>
            <a:ext cx="2514600" cy="2514600"/>
          </a:xfrm>
          <a:prstGeom prst="diamond">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rtlCol="0" anchor="ctr"/>
          <a:lstStyle/>
          <a:p>
            <a:pPr algn="ctr"/>
            <a:r>
              <a:rPr lang="en-US" sz="1800" b="1" dirty="0" smtClean="0">
                <a:latin typeface="Arial Narrow" panose="020B0606020202030204" pitchFamily="34" charset="0"/>
              </a:rPr>
              <a:t>Does not cover bodily injury or property damage</a:t>
            </a:r>
            <a:endParaRPr lang="en-US" sz="1800" b="1" dirty="0">
              <a:latin typeface="Arial Narrow" panose="020B0606020202030204" pitchFamily="34" charset="0"/>
            </a:endParaRPr>
          </a:p>
        </p:txBody>
      </p:sp>
    </p:spTree>
    <p:extLst>
      <p:ext uri="{BB962C8B-B14F-4D97-AF65-F5344CB8AC3E}">
        <p14:creationId xmlns:p14="http://schemas.microsoft.com/office/powerpoint/2010/main" val="337232486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6AD0078310C1419FF6A62FD150D581" ma:contentTypeVersion="0" ma:contentTypeDescription="Create a new document." ma:contentTypeScope="" ma:versionID="89e1e88875bdba687ad2e2feabcbadd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F7FF93-C1DB-4F33-A772-65229592FC0B}">
  <ds:schemaRefs>
    <ds:schemaRef ds:uri="http://schemas.microsoft.com/sharepoint/v3/contenttype/forms"/>
  </ds:schemaRefs>
</ds:datastoreItem>
</file>

<file path=customXml/itemProps2.xml><?xml version="1.0" encoding="utf-8"?>
<ds:datastoreItem xmlns:ds="http://schemas.openxmlformats.org/officeDocument/2006/customXml" ds:itemID="{E4493803-63F2-49EE-84CF-58BA9133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4132BF0-3ADE-464B-9B0F-01EAA6656356}">
  <ds:schemaRefs>
    <ds:schemaRef ds:uri="http://purl.org/dc/terms/"/>
    <ds:schemaRef ds:uri="http://schemas.microsoft.com/office/2006/documentManagement/types"/>
    <ds:schemaRef ds:uri="http://schemas.microsoft.com/office/infopath/2007/PartnerControls"/>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20015</TotalTime>
  <Words>3361</Words>
  <Application>Microsoft Macintosh PowerPoint</Application>
  <PresentationFormat>On-screen Show (4:3)</PresentationFormat>
  <Paragraphs>324</Paragraphs>
  <Slides>31</Slides>
  <Notes>31</Notes>
  <HiddenSlides>0</HiddenSlides>
  <MMClips>0</MMClips>
  <ScaleCrop>false</ScaleCrop>
  <HeadingPairs>
    <vt:vector size="4" baseType="variant">
      <vt:variant>
        <vt:lpstr>Theme</vt:lpstr>
      </vt:variant>
      <vt:variant>
        <vt:i4>3</vt:i4>
      </vt:variant>
      <vt:variant>
        <vt:lpstr>Slide Titles</vt:lpstr>
      </vt:variant>
      <vt:variant>
        <vt:i4>31</vt:i4>
      </vt:variant>
    </vt:vector>
  </HeadingPairs>
  <TitlesOfParts>
    <vt:vector size="34" baseType="lpstr">
      <vt:lpstr>Communications_white</vt:lpstr>
      <vt:lpstr>Custom Design</vt:lpstr>
      <vt:lpstr>2_Custom Design</vt:lpstr>
      <vt:lpstr>PowerPoint Presentation</vt:lpstr>
      <vt:lpstr>OVERVIEW</vt:lpstr>
      <vt:lpstr>INSURANCE COVERAGE PROVIDED</vt:lpstr>
      <vt:lpstr>WHAT IS GENERAL LIABILITY?</vt:lpstr>
      <vt:lpstr>GENERAL LIABILITY – COVERED ENTITIES</vt:lpstr>
      <vt:lpstr>GENERAL LIABILITY- WHO ELSE IS COVERED?</vt:lpstr>
      <vt:lpstr>GENERAL LIABILITY - INCLUDED COVERAGES</vt:lpstr>
      <vt:lpstr>GENERAL LIABILITY - INCLUDED COVERAGES</vt:lpstr>
      <vt:lpstr>WHAT IS D&amp;O / EPL? </vt:lpstr>
      <vt:lpstr>D&amp;O / EPL </vt:lpstr>
      <vt:lpstr>COVERAGE TERRITORY</vt:lpstr>
      <vt:lpstr>COVERAGES NOT PROVIDED</vt:lpstr>
      <vt:lpstr>EXCLUSIONS</vt:lpstr>
      <vt:lpstr>GL Exclusions</vt:lpstr>
      <vt:lpstr>GL EXCLUSIONS</vt:lpstr>
      <vt:lpstr>LARGE EVENTS</vt:lpstr>
      <vt:lpstr>GENERAL LIABILITY – IMPORTANT!</vt:lpstr>
      <vt:lpstr>COVERAGE FOR ADDITIONAL PREMIUM??</vt:lpstr>
      <vt:lpstr>CLAIMS</vt:lpstr>
      <vt:lpstr>WHY DOES IT MATTER WHO PAYS FOR CLAIMS?</vt:lpstr>
      <vt:lpstr>WHAT ARE TYPICAL GENERAL LIABILITY CLAIMS?</vt:lpstr>
      <vt:lpstr>CLAIM SCENARIO</vt:lpstr>
      <vt:lpstr>CLAIM SCENARIO – WHO IS RESPONSIBLE &amp; WHY?</vt:lpstr>
      <vt:lpstr>CLAIM SCENARIO – WHO IS RESPONSIBLE?</vt:lpstr>
      <vt:lpstr>CLAIMS</vt:lpstr>
      <vt:lpstr>RESOURCES</vt:lpstr>
      <vt:lpstr>RESOURCES</vt:lpstr>
      <vt:lpstr>INSURANCE PORTAL</vt:lpstr>
      <vt:lpstr>NEED A CERTIFICATE OF INSURANCE?</vt:lpstr>
      <vt:lpstr>INSURANCE PORTAL</vt:lpstr>
      <vt:lpstr>PowerPoint Presentation</vt:lpstr>
    </vt:vector>
  </TitlesOfParts>
  <Company>Rotary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 WS-06</dc:creator>
  <cp:lastModifiedBy>Hamsa Thota</cp:lastModifiedBy>
  <cp:revision>711</cp:revision>
  <cp:lastPrinted>2015-06-15T16:19:44Z</cp:lastPrinted>
  <dcterms:created xsi:type="dcterms:W3CDTF">2010-04-16T20:11:30Z</dcterms:created>
  <dcterms:modified xsi:type="dcterms:W3CDTF">2017-03-27T21:00:05Z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Bob Kiolbassa</vt:lpwstr>
  </property>
  <property fmtid="{D5CDD505-2E9C-101B-9397-08002B2CF9AE}" pid="3" name="Description0">
    <vt:lpwstr>Powerpoint template using the new brand guidelines. </vt:lpwstr>
  </property>
  <property fmtid="{D5CDD505-2E9C-101B-9397-08002B2CF9AE}" pid="4" name="Status">
    <vt:lpwstr>In Review</vt:lpwstr>
  </property>
  <property fmtid="{D5CDD505-2E9C-101B-9397-08002B2CF9AE}" pid="5" name="WhenToUse">
    <vt:lpwstr/>
  </property>
  <property fmtid="{D5CDD505-2E9C-101B-9397-08002B2CF9AE}" pid="6" name="ContentTypeId">
    <vt:lpwstr>0x0101005C6AD0078310C1419FF6A62FD150D581</vt:lpwstr>
  </property>
</Properties>
</file>